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AFD16-AAE9-9642-B0ED-E2C77E39D66C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2189-285F-6242-989E-E5F0CE59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189-285F-6242-989E-E5F0CE59D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189-285F-6242-989E-E5F0CE59D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AB74-ECB3-404D-8037-44DDB71FB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6FAC-B767-734D-92FE-7423ED3E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F9F8-1637-5C4D-8153-EEBACDB1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AFAE-E6AF-2343-BE25-A2589EC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9459-14D3-3747-9AAA-A3B9CBB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12D5-30EE-084A-B7DE-57742223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10A9C-B310-5540-AADD-28AA1A46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EC7B-8013-9948-8A4A-9CE8B2EE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B764-AA53-BC4C-B22E-BC72A32E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77F8-D7C2-074D-937F-D99E8A55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A1EF1-44E4-B54B-B262-13287F94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6EA12-4E6B-2B4F-8A5E-BA89331B4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1BFF-A29B-6647-8312-29F1FD04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A8E3E-EB5A-C043-81DC-2D2470BB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8977-8FBF-7F41-9E92-7F8CC67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8A9-BBC8-BF47-AF85-3C739F97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78A1-57B8-6E42-A0FC-DC904D7E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15C3-5388-8947-8F5C-C015729B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F286-F90C-0B4F-88D7-088F15B5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ED25-9525-C243-B738-FFCEAB54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DCE9-FB6D-AB4C-A711-EC190371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811E-A2E9-114F-A581-2E849099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29CF-9794-BD47-9B11-D3E9580B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80AE-F55C-A943-9FB1-3AD93BF4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15BE-7E79-AB4A-92EE-191CE980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5F7D-A440-8B40-88EF-D37B8BB3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4832-FB57-094E-AE68-9DE35FE24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4F6E1-F63D-F64E-AE7B-BD648DA7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74E64-27AA-E548-A8EB-2A10C07E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09B1-57ED-3A41-828E-D9675C8F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66FF3-9BEC-6F48-B90C-9A61221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F635-CA8C-9E44-8EDA-E92883FB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A9AD-5A01-3043-87B7-D6EA412D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B286D-BA02-814A-8673-5CC1E335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EBABB-7A4A-8040-A067-904BCDD05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73C12-DB6E-654B-A27D-18EA3176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67A6B-E7B4-AC43-AEE8-6D63B22B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1334A-E5C7-2B46-B425-13D637FD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DC138-0DA1-CF42-8856-6D30030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B3A5-4505-CB48-B368-0F6CC159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85394-12B4-F94A-87E5-DCFB1EE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4394B-FC28-1A49-A71F-2FEC5EEA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E0180-2D36-3B49-B1D5-A1D94606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4F1CF-8EB0-CF4B-B918-517845F1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FA0E7-B5F5-4846-97CA-EFE7506D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56B40-C3BE-BF4B-85D1-63EE1557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8636-BD74-0046-A79E-1BECB0C5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7D48-2835-CA4C-A155-E0125519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4ECD6-7E6D-7C42-A737-752D1AAE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F2888-63E2-4A49-BF58-118919CF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5B9B-6CF8-F44D-B561-3FBBE11E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38A10-48C4-E442-BC14-A83D519E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E89-E2EA-2547-BB2A-0FA4C2ED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E80A-574B-D04F-AD91-0646414E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8B06-CD86-A346-B544-E0152524F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FA21-0576-D842-BF84-93324243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E541D-1FA7-5243-AF3C-5DC7881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D28E-45DB-474F-BDA2-39C4F29A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3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4DA8D-7BCE-6B42-A709-F31FCCE0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C1E4-6FB3-4646-8A3E-7E97457D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B499-673A-B448-9355-81644CBE0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0ED-8059-7040-BC64-89F69215AEB7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00D9-1F70-1640-B32F-BF890DDDA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82C9-E9E7-E74D-A783-84858ABED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20AD-0F01-8441-89AE-AC590BD6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0646-8270-8C43-A39E-DBE0FAE23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639F-3852-E347-BF18-9E7A7BA77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Coffee Shops in California</a:t>
            </a:r>
          </a:p>
        </p:txBody>
      </p:sp>
    </p:spTree>
    <p:extLst>
      <p:ext uri="{BB962C8B-B14F-4D97-AF65-F5344CB8AC3E}">
        <p14:creationId xmlns:p14="http://schemas.microsoft.com/office/powerpoint/2010/main" val="13747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045-D4E6-0147-AE61-EFB1FCDD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ED31-9E0F-D949-8229-BFBBF770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open up a coffee shop in California. What amenities should I provide?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0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65D6-3E00-2842-A111-2767B662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A000-F360-BB45-9FB2-D7FE3462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scrape yelp</a:t>
            </a:r>
          </a:p>
          <a:p>
            <a:pPr marL="0" indent="0">
              <a:buNone/>
            </a:pPr>
            <a:r>
              <a:rPr lang="en-US" dirty="0"/>
              <a:t>&gt;insert </a:t>
            </a:r>
            <a:r>
              <a:rPr lang="en-US" dirty="0" err="1"/>
              <a:t>json</a:t>
            </a:r>
            <a:r>
              <a:rPr lang="en-US" dirty="0"/>
              <a:t> to MongoDB</a:t>
            </a:r>
          </a:p>
          <a:p>
            <a:pPr marL="0" indent="0">
              <a:buNone/>
            </a:pPr>
            <a:r>
              <a:rPr lang="en-US" dirty="0"/>
              <a:t>&gt;load to pandas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F3591-36DB-9F4C-A08F-A7177F0C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1143"/>
            <a:ext cx="12192000" cy="26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7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0661-7B6F-9347-BEFA-DB7E9C4D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D517-A533-724F-8F35-D63C03D9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variables:</a:t>
            </a:r>
          </a:p>
          <a:p>
            <a:pPr lvl="1"/>
            <a:r>
              <a:rPr lang="en-US" dirty="0"/>
              <a:t>Star ratings</a:t>
            </a:r>
          </a:p>
          <a:p>
            <a:pPr lvl="1"/>
            <a:r>
              <a:rPr lang="en-US" dirty="0"/>
              <a:t>Number of Reviews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22B67-75E6-E548-8B47-C782B6B4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33" y="365125"/>
            <a:ext cx="4118167" cy="630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46A6E-11C6-4A4E-8207-DD1B1A79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0763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8538-2920-F849-AE6E-DB39B447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7C8E-B36B-A94A-9F65-A68ED55D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406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Looking at star rating distributions across all amenities.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02351-6A52-D64D-B008-47804710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56" y="1447781"/>
            <a:ext cx="6889887" cy="459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A5B27-1E98-CA40-8173-B183B64CC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309144"/>
            <a:ext cx="3251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2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32E9-0971-0F47-97FD-B6AE8B45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002B6-9E18-4149-AAC0-8A9109D4F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268"/>
            <a:ext cx="242689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7E0C6-1867-0043-942C-9584D895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28" y="1813267"/>
            <a:ext cx="2414291" cy="4351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2CB94-303B-5044-8B21-1FB9433EB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56" y="1779136"/>
            <a:ext cx="2558027" cy="34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9114-E21D-FE4C-AE3F-390B66CE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FF460-B5EB-EB43-84EE-7A05ACFAB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1652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120BD-23F4-C94E-90F3-F3BB480F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91" y="1690688"/>
            <a:ext cx="2828370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8D973-9091-1D47-8167-8EC8EFF1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431" y="1690688"/>
            <a:ext cx="2916482" cy="3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5E5D-D387-8841-AF7C-53EB7D9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33D0-29E4-4D47-896E-E49EB000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controlling the types of amenities to provide and avoid, you can to a certain extend create more customer value.</a:t>
            </a:r>
          </a:p>
          <a:p>
            <a:r>
              <a:rPr lang="en-US" dirty="0"/>
              <a:t>I learned what it really feels like when data scientists say the work is 80% all data preparation and 20% analysis. ( More like 99:1 )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 err="1"/>
              <a:t>Autogui</a:t>
            </a:r>
            <a:endParaRPr lang="en-US" dirty="0"/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400529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123</Words>
  <Application>Microsoft Macintosh PowerPoint</Application>
  <PresentationFormat>Widescreen</PresentationFormat>
  <Paragraphs>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Yelp</vt:lpstr>
      <vt:lpstr>Background </vt:lpstr>
      <vt:lpstr>Pipeline</vt:lpstr>
      <vt:lpstr>EDA</vt:lpstr>
      <vt:lpstr>EDA</vt:lpstr>
      <vt:lpstr>Star Ratings</vt:lpstr>
      <vt:lpstr>Review counts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</dc:title>
  <dc:creator>Microsoft Office User</dc:creator>
  <cp:lastModifiedBy>Microsoft Office User</cp:lastModifiedBy>
  <cp:revision>6</cp:revision>
  <dcterms:created xsi:type="dcterms:W3CDTF">2020-01-10T20:50:21Z</dcterms:created>
  <dcterms:modified xsi:type="dcterms:W3CDTF">2020-01-10T22:56:38Z</dcterms:modified>
</cp:coreProperties>
</file>