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7008475" cy="51206400"/>
  <p:notesSz cx="6858000" cy="9144000"/>
  <p:defaultTextStyle>
    <a:defPPr>
      <a:defRPr lang="en-US"/>
    </a:defPPr>
    <a:lvl1pPr marL="0" algn="l" defTabSz="3274284" rtl="0" eaLnBrk="1" latinLnBrk="0" hangingPunct="1">
      <a:defRPr sz="6445" kern="1200">
        <a:solidFill>
          <a:schemeClr val="tx1"/>
        </a:solidFill>
        <a:latin typeface="+mn-lt"/>
        <a:ea typeface="+mn-ea"/>
        <a:cs typeface="+mn-cs"/>
      </a:defRPr>
    </a:lvl1pPr>
    <a:lvl2pPr marL="1637142" algn="l" defTabSz="3274284" rtl="0" eaLnBrk="1" latinLnBrk="0" hangingPunct="1">
      <a:defRPr sz="6445" kern="1200">
        <a:solidFill>
          <a:schemeClr val="tx1"/>
        </a:solidFill>
        <a:latin typeface="+mn-lt"/>
        <a:ea typeface="+mn-ea"/>
        <a:cs typeface="+mn-cs"/>
      </a:defRPr>
    </a:lvl2pPr>
    <a:lvl3pPr marL="3274284" algn="l" defTabSz="3274284" rtl="0" eaLnBrk="1" latinLnBrk="0" hangingPunct="1">
      <a:defRPr sz="6445" kern="1200">
        <a:solidFill>
          <a:schemeClr val="tx1"/>
        </a:solidFill>
        <a:latin typeface="+mn-lt"/>
        <a:ea typeface="+mn-ea"/>
        <a:cs typeface="+mn-cs"/>
      </a:defRPr>
    </a:lvl3pPr>
    <a:lvl4pPr marL="4911425" algn="l" defTabSz="3274284" rtl="0" eaLnBrk="1" latinLnBrk="0" hangingPunct="1">
      <a:defRPr sz="6445" kern="1200">
        <a:solidFill>
          <a:schemeClr val="tx1"/>
        </a:solidFill>
        <a:latin typeface="+mn-lt"/>
        <a:ea typeface="+mn-ea"/>
        <a:cs typeface="+mn-cs"/>
      </a:defRPr>
    </a:lvl4pPr>
    <a:lvl5pPr marL="6548567" algn="l" defTabSz="3274284" rtl="0" eaLnBrk="1" latinLnBrk="0" hangingPunct="1">
      <a:defRPr sz="6445" kern="1200">
        <a:solidFill>
          <a:schemeClr val="tx1"/>
        </a:solidFill>
        <a:latin typeface="+mn-lt"/>
        <a:ea typeface="+mn-ea"/>
        <a:cs typeface="+mn-cs"/>
      </a:defRPr>
    </a:lvl5pPr>
    <a:lvl6pPr marL="8185709" algn="l" defTabSz="3274284" rtl="0" eaLnBrk="1" latinLnBrk="0" hangingPunct="1">
      <a:defRPr sz="6445" kern="1200">
        <a:solidFill>
          <a:schemeClr val="tx1"/>
        </a:solidFill>
        <a:latin typeface="+mn-lt"/>
        <a:ea typeface="+mn-ea"/>
        <a:cs typeface="+mn-cs"/>
      </a:defRPr>
    </a:lvl6pPr>
    <a:lvl7pPr marL="9822851" algn="l" defTabSz="3274284" rtl="0" eaLnBrk="1" latinLnBrk="0" hangingPunct="1">
      <a:defRPr sz="6445" kern="1200">
        <a:solidFill>
          <a:schemeClr val="tx1"/>
        </a:solidFill>
        <a:latin typeface="+mn-lt"/>
        <a:ea typeface="+mn-ea"/>
        <a:cs typeface="+mn-cs"/>
      </a:defRPr>
    </a:lvl7pPr>
    <a:lvl8pPr marL="11459992" algn="l" defTabSz="3274284" rtl="0" eaLnBrk="1" latinLnBrk="0" hangingPunct="1">
      <a:defRPr sz="6445" kern="1200">
        <a:solidFill>
          <a:schemeClr val="tx1"/>
        </a:solidFill>
        <a:latin typeface="+mn-lt"/>
        <a:ea typeface="+mn-ea"/>
        <a:cs typeface="+mn-cs"/>
      </a:defRPr>
    </a:lvl8pPr>
    <a:lvl9pPr marL="13097134" algn="l" defTabSz="3274284" rtl="0" eaLnBrk="1" latinLnBrk="0" hangingPunct="1">
      <a:defRPr sz="644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4B0"/>
    <a:srgbClr val="364C85"/>
    <a:srgbClr val="AEDCDA"/>
    <a:srgbClr val="D4E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 d="100"/>
          <a:sy n="10" d="100"/>
        </p:scale>
        <p:origin x="288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5636" y="8380311"/>
            <a:ext cx="14457204" cy="17827413"/>
          </a:xfrm>
        </p:spPr>
        <p:txBody>
          <a:bodyPr anchor="b"/>
          <a:lstStyle>
            <a:lvl1pPr algn="ctr">
              <a:defRPr sz="11161"/>
            </a:lvl1pPr>
          </a:lstStyle>
          <a:p>
            <a:r>
              <a:rPr lang="en-US" smtClean="0"/>
              <a:t>Click to edit Master title style</a:t>
            </a:r>
            <a:endParaRPr lang="en-US" dirty="0"/>
          </a:p>
        </p:txBody>
      </p:sp>
      <p:sp>
        <p:nvSpPr>
          <p:cNvPr id="3" name="Subtitle 2"/>
          <p:cNvSpPr>
            <a:spLocks noGrp="1"/>
          </p:cNvSpPr>
          <p:nvPr>
            <p:ph type="subTitle" idx="1"/>
          </p:nvPr>
        </p:nvSpPr>
        <p:spPr>
          <a:xfrm>
            <a:off x="2126060" y="26895217"/>
            <a:ext cx="12756356" cy="12363023"/>
          </a:xfrm>
        </p:spPr>
        <p:txBody>
          <a:bodyPr/>
          <a:lstStyle>
            <a:lvl1pPr marL="0" indent="0" algn="ctr">
              <a:buNone/>
              <a:defRPr sz="4464"/>
            </a:lvl1pPr>
            <a:lvl2pPr marL="850438" indent="0" algn="ctr">
              <a:buNone/>
              <a:defRPr sz="3720"/>
            </a:lvl2pPr>
            <a:lvl3pPr marL="1700875" indent="0" algn="ctr">
              <a:buNone/>
              <a:defRPr sz="3348"/>
            </a:lvl3pPr>
            <a:lvl4pPr marL="2551313" indent="0" algn="ctr">
              <a:buNone/>
              <a:defRPr sz="2976"/>
            </a:lvl4pPr>
            <a:lvl5pPr marL="3401751" indent="0" algn="ctr">
              <a:buNone/>
              <a:defRPr sz="2976"/>
            </a:lvl5pPr>
            <a:lvl6pPr marL="4252189" indent="0" algn="ctr">
              <a:buNone/>
              <a:defRPr sz="2976"/>
            </a:lvl6pPr>
            <a:lvl7pPr marL="5102626" indent="0" algn="ctr">
              <a:buNone/>
              <a:defRPr sz="2976"/>
            </a:lvl7pPr>
            <a:lvl8pPr marL="5953064" indent="0" algn="ctr">
              <a:buNone/>
              <a:defRPr sz="2976"/>
            </a:lvl8pPr>
            <a:lvl9pPr marL="6803502" indent="0" algn="ctr">
              <a:buNone/>
              <a:defRPr sz="297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5F5FC1-E3C9-4A76-94B2-7000CA26B95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281A4-8C3C-475C-ACCB-BE1670D14481}" type="slidenum">
              <a:rPr lang="en-US" smtClean="0"/>
              <a:t>‹#›</a:t>
            </a:fld>
            <a:endParaRPr lang="en-US"/>
          </a:p>
        </p:txBody>
      </p:sp>
    </p:spTree>
    <p:extLst>
      <p:ext uri="{BB962C8B-B14F-4D97-AF65-F5344CB8AC3E}">
        <p14:creationId xmlns:p14="http://schemas.microsoft.com/office/powerpoint/2010/main" val="352876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5F5FC1-E3C9-4A76-94B2-7000CA26B95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281A4-8C3C-475C-ACCB-BE1670D14481}" type="slidenum">
              <a:rPr lang="en-US" smtClean="0"/>
              <a:t>‹#›</a:t>
            </a:fld>
            <a:endParaRPr lang="en-US"/>
          </a:p>
        </p:txBody>
      </p:sp>
    </p:spTree>
    <p:extLst>
      <p:ext uri="{BB962C8B-B14F-4D97-AF65-F5344CB8AC3E}">
        <p14:creationId xmlns:p14="http://schemas.microsoft.com/office/powerpoint/2010/main" val="355582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171691" y="2726267"/>
            <a:ext cx="3667452" cy="4339505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69334" y="2726267"/>
            <a:ext cx="10789751" cy="4339505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5F5FC1-E3C9-4A76-94B2-7000CA26B95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281A4-8C3C-475C-ACCB-BE1670D14481}" type="slidenum">
              <a:rPr lang="en-US" smtClean="0"/>
              <a:t>‹#›</a:t>
            </a:fld>
            <a:endParaRPr lang="en-US"/>
          </a:p>
        </p:txBody>
      </p:sp>
    </p:spTree>
    <p:extLst>
      <p:ext uri="{BB962C8B-B14F-4D97-AF65-F5344CB8AC3E}">
        <p14:creationId xmlns:p14="http://schemas.microsoft.com/office/powerpoint/2010/main" val="425854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5F5FC1-E3C9-4A76-94B2-7000CA26B95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281A4-8C3C-475C-ACCB-BE1670D14481}" type="slidenum">
              <a:rPr lang="en-US" smtClean="0"/>
              <a:t>‹#›</a:t>
            </a:fld>
            <a:endParaRPr lang="en-US"/>
          </a:p>
        </p:txBody>
      </p:sp>
    </p:spTree>
    <p:extLst>
      <p:ext uri="{BB962C8B-B14F-4D97-AF65-F5344CB8AC3E}">
        <p14:creationId xmlns:p14="http://schemas.microsoft.com/office/powerpoint/2010/main" val="252511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60475" y="12766055"/>
            <a:ext cx="14669810" cy="21300436"/>
          </a:xfrm>
        </p:spPr>
        <p:txBody>
          <a:bodyPr anchor="b"/>
          <a:lstStyle>
            <a:lvl1pPr>
              <a:defRPr sz="11161"/>
            </a:lvl1pPr>
          </a:lstStyle>
          <a:p>
            <a:r>
              <a:rPr lang="en-US" smtClean="0"/>
              <a:t>Click to edit Master title style</a:t>
            </a:r>
            <a:endParaRPr lang="en-US" dirty="0"/>
          </a:p>
        </p:txBody>
      </p:sp>
      <p:sp>
        <p:nvSpPr>
          <p:cNvPr id="3" name="Text Placeholder 2"/>
          <p:cNvSpPr>
            <a:spLocks noGrp="1"/>
          </p:cNvSpPr>
          <p:nvPr>
            <p:ph type="body" idx="1"/>
          </p:nvPr>
        </p:nvSpPr>
        <p:spPr>
          <a:xfrm>
            <a:off x="1160475" y="34268002"/>
            <a:ext cx="14669810" cy="11201396"/>
          </a:xfrm>
        </p:spPr>
        <p:txBody>
          <a:bodyPr/>
          <a:lstStyle>
            <a:lvl1pPr marL="0" indent="0">
              <a:buNone/>
              <a:defRPr sz="4464">
                <a:solidFill>
                  <a:schemeClr val="tx1"/>
                </a:solidFill>
              </a:defRPr>
            </a:lvl1pPr>
            <a:lvl2pPr marL="850438" indent="0">
              <a:buNone/>
              <a:defRPr sz="3720">
                <a:solidFill>
                  <a:schemeClr val="tx1">
                    <a:tint val="75000"/>
                  </a:schemeClr>
                </a:solidFill>
              </a:defRPr>
            </a:lvl2pPr>
            <a:lvl3pPr marL="1700875" indent="0">
              <a:buNone/>
              <a:defRPr sz="3348">
                <a:solidFill>
                  <a:schemeClr val="tx1">
                    <a:tint val="75000"/>
                  </a:schemeClr>
                </a:solidFill>
              </a:defRPr>
            </a:lvl3pPr>
            <a:lvl4pPr marL="2551313" indent="0">
              <a:buNone/>
              <a:defRPr sz="2976">
                <a:solidFill>
                  <a:schemeClr val="tx1">
                    <a:tint val="75000"/>
                  </a:schemeClr>
                </a:solidFill>
              </a:defRPr>
            </a:lvl4pPr>
            <a:lvl5pPr marL="3401751" indent="0">
              <a:buNone/>
              <a:defRPr sz="2976">
                <a:solidFill>
                  <a:schemeClr val="tx1">
                    <a:tint val="75000"/>
                  </a:schemeClr>
                </a:solidFill>
              </a:defRPr>
            </a:lvl5pPr>
            <a:lvl6pPr marL="4252189" indent="0">
              <a:buNone/>
              <a:defRPr sz="2976">
                <a:solidFill>
                  <a:schemeClr val="tx1">
                    <a:tint val="75000"/>
                  </a:schemeClr>
                </a:solidFill>
              </a:defRPr>
            </a:lvl6pPr>
            <a:lvl7pPr marL="5102626" indent="0">
              <a:buNone/>
              <a:defRPr sz="2976">
                <a:solidFill>
                  <a:schemeClr val="tx1">
                    <a:tint val="75000"/>
                  </a:schemeClr>
                </a:solidFill>
              </a:defRPr>
            </a:lvl7pPr>
            <a:lvl8pPr marL="5953064" indent="0">
              <a:buNone/>
              <a:defRPr sz="2976">
                <a:solidFill>
                  <a:schemeClr val="tx1">
                    <a:tint val="75000"/>
                  </a:schemeClr>
                </a:solidFill>
              </a:defRPr>
            </a:lvl8pPr>
            <a:lvl9pPr marL="6803502" indent="0">
              <a:buNone/>
              <a:defRPr sz="2976">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5F5FC1-E3C9-4A76-94B2-7000CA26B95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281A4-8C3C-475C-ACCB-BE1670D14481}" type="slidenum">
              <a:rPr lang="en-US" smtClean="0"/>
              <a:t>‹#›</a:t>
            </a:fld>
            <a:endParaRPr lang="en-US"/>
          </a:p>
        </p:txBody>
      </p:sp>
    </p:spTree>
    <p:extLst>
      <p:ext uri="{BB962C8B-B14F-4D97-AF65-F5344CB8AC3E}">
        <p14:creationId xmlns:p14="http://schemas.microsoft.com/office/powerpoint/2010/main" val="241256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69333" y="13631334"/>
            <a:ext cx="7228602" cy="3248999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610540" y="13631334"/>
            <a:ext cx="7228602" cy="3248999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5F5FC1-E3C9-4A76-94B2-7000CA26B95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281A4-8C3C-475C-ACCB-BE1670D14481}" type="slidenum">
              <a:rPr lang="en-US" smtClean="0"/>
              <a:t>‹#›</a:t>
            </a:fld>
            <a:endParaRPr lang="en-US"/>
          </a:p>
        </p:txBody>
      </p:sp>
    </p:spTree>
    <p:extLst>
      <p:ext uri="{BB962C8B-B14F-4D97-AF65-F5344CB8AC3E}">
        <p14:creationId xmlns:p14="http://schemas.microsoft.com/office/powerpoint/2010/main" val="261469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71548" y="2726278"/>
            <a:ext cx="14669810" cy="98975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71550" y="12552684"/>
            <a:ext cx="7195381" cy="6151876"/>
          </a:xfrm>
        </p:spPr>
        <p:txBody>
          <a:bodyPr anchor="b"/>
          <a:lstStyle>
            <a:lvl1pPr marL="0" indent="0">
              <a:buNone/>
              <a:defRPr sz="4464" b="1"/>
            </a:lvl1pPr>
            <a:lvl2pPr marL="850438" indent="0">
              <a:buNone/>
              <a:defRPr sz="3720" b="1"/>
            </a:lvl2pPr>
            <a:lvl3pPr marL="1700875" indent="0">
              <a:buNone/>
              <a:defRPr sz="3348" b="1"/>
            </a:lvl3pPr>
            <a:lvl4pPr marL="2551313" indent="0">
              <a:buNone/>
              <a:defRPr sz="2976" b="1"/>
            </a:lvl4pPr>
            <a:lvl5pPr marL="3401751" indent="0">
              <a:buNone/>
              <a:defRPr sz="2976" b="1"/>
            </a:lvl5pPr>
            <a:lvl6pPr marL="4252189" indent="0">
              <a:buNone/>
              <a:defRPr sz="2976" b="1"/>
            </a:lvl6pPr>
            <a:lvl7pPr marL="5102626" indent="0">
              <a:buNone/>
              <a:defRPr sz="2976" b="1"/>
            </a:lvl7pPr>
            <a:lvl8pPr marL="5953064" indent="0">
              <a:buNone/>
              <a:defRPr sz="2976" b="1"/>
            </a:lvl8pPr>
            <a:lvl9pPr marL="6803502" indent="0">
              <a:buNone/>
              <a:defRPr sz="2976" b="1"/>
            </a:lvl9pPr>
          </a:lstStyle>
          <a:p>
            <a:pPr lvl="0"/>
            <a:r>
              <a:rPr lang="en-US" smtClean="0"/>
              <a:t>Edit Master text styles</a:t>
            </a:r>
          </a:p>
        </p:txBody>
      </p:sp>
      <p:sp>
        <p:nvSpPr>
          <p:cNvPr id="4" name="Content Placeholder 3"/>
          <p:cNvSpPr>
            <a:spLocks noGrp="1"/>
          </p:cNvSpPr>
          <p:nvPr>
            <p:ph sz="half" idx="2"/>
          </p:nvPr>
        </p:nvSpPr>
        <p:spPr>
          <a:xfrm>
            <a:off x="1171550" y="18704560"/>
            <a:ext cx="7195381" cy="2751159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610542" y="12552684"/>
            <a:ext cx="7230817" cy="6151876"/>
          </a:xfrm>
        </p:spPr>
        <p:txBody>
          <a:bodyPr anchor="b"/>
          <a:lstStyle>
            <a:lvl1pPr marL="0" indent="0">
              <a:buNone/>
              <a:defRPr sz="4464" b="1"/>
            </a:lvl1pPr>
            <a:lvl2pPr marL="850438" indent="0">
              <a:buNone/>
              <a:defRPr sz="3720" b="1"/>
            </a:lvl2pPr>
            <a:lvl3pPr marL="1700875" indent="0">
              <a:buNone/>
              <a:defRPr sz="3348" b="1"/>
            </a:lvl3pPr>
            <a:lvl4pPr marL="2551313" indent="0">
              <a:buNone/>
              <a:defRPr sz="2976" b="1"/>
            </a:lvl4pPr>
            <a:lvl5pPr marL="3401751" indent="0">
              <a:buNone/>
              <a:defRPr sz="2976" b="1"/>
            </a:lvl5pPr>
            <a:lvl6pPr marL="4252189" indent="0">
              <a:buNone/>
              <a:defRPr sz="2976" b="1"/>
            </a:lvl6pPr>
            <a:lvl7pPr marL="5102626" indent="0">
              <a:buNone/>
              <a:defRPr sz="2976" b="1"/>
            </a:lvl7pPr>
            <a:lvl8pPr marL="5953064" indent="0">
              <a:buNone/>
              <a:defRPr sz="2976" b="1"/>
            </a:lvl8pPr>
            <a:lvl9pPr marL="6803502" indent="0">
              <a:buNone/>
              <a:defRPr sz="2976" b="1"/>
            </a:lvl9pPr>
          </a:lstStyle>
          <a:p>
            <a:pPr lvl="0"/>
            <a:r>
              <a:rPr lang="en-US" smtClean="0"/>
              <a:t>Edit Master text styles</a:t>
            </a:r>
          </a:p>
        </p:txBody>
      </p:sp>
      <p:sp>
        <p:nvSpPr>
          <p:cNvPr id="6" name="Content Placeholder 5"/>
          <p:cNvSpPr>
            <a:spLocks noGrp="1"/>
          </p:cNvSpPr>
          <p:nvPr>
            <p:ph sz="quarter" idx="4"/>
          </p:nvPr>
        </p:nvSpPr>
        <p:spPr>
          <a:xfrm>
            <a:off x="8610542" y="18704560"/>
            <a:ext cx="7230817" cy="2751159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5F5FC1-E3C9-4A76-94B2-7000CA26B95C}"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4281A4-8C3C-475C-ACCB-BE1670D14481}" type="slidenum">
              <a:rPr lang="en-US" smtClean="0"/>
              <a:t>‹#›</a:t>
            </a:fld>
            <a:endParaRPr lang="en-US"/>
          </a:p>
        </p:txBody>
      </p:sp>
    </p:spTree>
    <p:extLst>
      <p:ext uri="{BB962C8B-B14F-4D97-AF65-F5344CB8AC3E}">
        <p14:creationId xmlns:p14="http://schemas.microsoft.com/office/powerpoint/2010/main" val="304865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5F5FC1-E3C9-4A76-94B2-7000CA26B95C}"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4281A4-8C3C-475C-ACCB-BE1670D14481}" type="slidenum">
              <a:rPr lang="en-US" smtClean="0"/>
              <a:t>‹#›</a:t>
            </a:fld>
            <a:endParaRPr lang="en-US"/>
          </a:p>
        </p:txBody>
      </p:sp>
    </p:spTree>
    <p:extLst>
      <p:ext uri="{BB962C8B-B14F-4D97-AF65-F5344CB8AC3E}">
        <p14:creationId xmlns:p14="http://schemas.microsoft.com/office/powerpoint/2010/main" val="165715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F5FC1-E3C9-4A76-94B2-7000CA26B95C}"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4281A4-8C3C-475C-ACCB-BE1670D14481}" type="slidenum">
              <a:rPr lang="en-US" smtClean="0"/>
              <a:t>‹#›</a:t>
            </a:fld>
            <a:endParaRPr lang="en-US"/>
          </a:p>
        </p:txBody>
      </p:sp>
    </p:spTree>
    <p:extLst>
      <p:ext uri="{BB962C8B-B14F-4D97-AF65-F5344CB8AC3E}">
        <p14:creationId xmlns:p14="http://schemas.microsoft.com/office/powerpoint/2010/main" val="131516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1548" y="3413760"/>
            <a:ext cx="5485676" cy="11948160"/>
          </a:xfrm>
        </p:spPr>
        <p:txBody>
          <a:bodyPr anchor="b"/>
          <a:lstStyle>
            <a:lvl1pPr>
              <a:defRPr sz="5952"/>
            </a:lvl1pPr>
          </a:lstStyle>
          <a:p>
            <a:r>
              <a:rPr lang="en-US" smtClean="0"/>
              <a:t>Click to edit Master title style</a:t>
            </a:r>
            <a:endParaRPr lang="en-US" dirty="0"/>
          </a:p>
        </p:txBody>
      </p:sp>
      <p:sp>
        <p:nvSpPr>
          <p:cNvPr id="3" name="Content Placeholder 2"/>
          <p:cNvSpPr>
            <a:spLocks noGrp="1"/>
          </p:cNvSpPr>
          <p:nvPr>
            <p:ph idx="1"/>
          </p:nvPr>
        </p:nvSpPr>
        <p:spPr>
          <a:xfrm>
            <a:off x="7230817" y="7372785"/>
            <a:ext cx="8610540" cy="36389733"/>
          </a:xfrm>
        </p:spPr>
        <p:txBody>
          <a:bodyPr/>
          <a:lstStyle>
            <a:lvl1pPr>
              <a:defRPr sz="5952"/>
            </a:lvl1pPr>
            <a:lvl2pPr>
              <a:defRPr sz="5208"/>
            </a:lvl2pPr>
            <a:lvl3pPr>
              <a:defRPr sz="4464"/>
            </a:lvl3pPr>
            <a:lvl4pPr>
              <a:defRPr sz="3720"/>
            </a:lvl4pPr>
            <a:lvl5pPr>
              <a:defRPr sz="3720"/>
            </a:lvl5pPr>
            <a:lvl6pPr>
              <a:defRPr sz="3720"/>
            </a:lvl6pPr>
            <a:lvl7pPr>
              <a:defRPr sz="3720"/>
            </a:lvl7pPr>
            <a:lvl8pPr>
              <a:defRPr sz="3720"/>
            </a:lvl8pPr>
            <a:lvl9pPr>
              <a:defRPr sz="372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1548" y="15361920"/>
            <a:ext cx="5485676" cy="28459857"/>
          </a:xfrm>
        </p:spPr>
        <p:txBody>
          <a:bodyPr/>
          <a:lstStyle>
            <a:lvl1pPr marL="0" indent="0">
              <a:buNone/>
              <a:defRPr sz="2976"/>
            </a:lvl1pPr>
            <a:lvl2pPr marL="850438" indent="0">
              <a:buNone/>
              <a:defRPr sz="2604"/>
            </a:lvl2pPr>
            <a:lvl3pPr marL="1700875" indent="0">
              <a:buNone/>
              <a:defRPr sz="2232"/>
            </a:lvl3pPr>
            <a:lvl4pPr marL="2551313" indent="0">
              <a:buNone/>
              <a:defRPr sz="1860"/>
            </a:lvl4pPr>
            <a:lvl5pPr marL="3401751" indent="0">
              <a:buNone/>
              <a:defRPr sz="1860"/>
            </a:lvl5pPr>
            <a:lvl6pPr marL="4252189" indent="0">
              <a:buNone/>
              <a:defRPr sz="1860"/>
            </a:lvl6pPr>
            <a:lvl7pPr marL="5102626" indent="0">
              <a:buNone/>
              <a:defRPr sz="1860"/>
            </a:lvl7pPr>
            <a:lvl8pPr marL="5953064" indent="0">
              <a:buNone/>
              <a:defRPr sz="1860"/>
            </a:lvl8pPr>
            <a:lvl9pPr marL="6803502" indent="0">
              <a:buNone/>
              <a:defRPr sz="1860"/>
            </a:lvl9pPr>
          </a:lstStyle>
          <a:p>
            <a:pPr lvl="0"/>
            <a:r>
              <a:rPr lang="en-US" smtClean="0"/>
              <a:t>Edit Master text styles</a:t>
            </a:r>
          </a:p>
        </p:txBody>
      </p:sp>
      <p:sp>
        <p:nvSpPr>
          <p:cNvPr id="5" name="Date Placeholder 4"/>
          <p:cNvSpPr>
            <a:spLocks noGrp="1"/>
          </p:cNvSpPr>
          <p:nvPr>
            <p:ph type="dt" sz="half" idx="10"/>
          </p:nvPr>
        </p:nvSpPr>
        <p:spPr/>
        <p:txBody>
          <a:bodyPr/>
          <a:lstStyle/>
          <a:p>
            <a:fld id="{F85F5FC1-E3C9-4A76-94B2-7000CA26B95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281A4-8C3C-475C-ACCB-BE1670D14481}" type="slidenum">
              <a:rPr lang="en-US" smtClean="0"/>
              <a:t>‹#›</a:t>
            </a:fld>
            <a:endParaRPr lang="en-US"/>
          </a:p>
        </p:txBody>
      </p:sp>
    </p:spTree>
    <p:extLst>
      <p:ext uri="{BB962C8B-B14F-4D97-AF65-F5344CB8AC3E}">
        <p14:creationId xmlns:p14="http://schemas.microsoft.com/office/powerpoint/2010/main" val="374106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1548" y="3413760"/>
            <a:ext cx="5485676" cy="11948160"/>
          </a:xfrm>
        </p:spPr>
        <p:txBody>
          <a:bodyPr anchor="b"/>
          <a:lstStyle>
            <a:lvl1pPr>
              <a:defRPr sz="595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230817" y="7372785"/>
            <a:ext cx="8610540" cy="36389733"/>
          </a:xfrm>
        </p:spPr>
        <p:txBody>
          <a:bodyPr anchor="t"/>
          <a:lstStyle>
            <a:lvl1pPr marL="0" indent="0">
              <a:buNone/>
              <a:defRPr sz="5952"/>
            </a:lvl1pPr>
            <a:lvl2pPr marL="850438" indent="0">
              <a:buNone/>
              <a:defRPr sz="5208"/>
            </a:lvl2pPr>
            <a:lvl3pPr marL="1700875" indent="0">
              <a:buNone/>
              <a:defRPr sz="4464"/>
            </a:lvl3pPr>
            <a:lvl4pPr marL="2551313" indent="0">
              <a:buNone/>
              <a:defRPr sz="3720"/>
            </a:lvl4pPr>
            <a:lvl5pPr marL="3401751" indent="0">
              <a:buNone/>
              <a:defRPr sz="3720"/>
            </a:lvl5pPr>
            <a:lvl6pPr marL="4252189" indent="0">
              <a:buNone/>
              <a:defRPr sz="3720"/>
            </a:lvl6pPr>
            <a:lvl7pPr marL="5102626" indent="0">
              <a:buNone/>
              <a:defRPr sz="3720"/>
            </a:lvl7pPr>
            <a:lvl8pPr marL="5953064" indent="0">
              <a:buNone/>
              <a:defRPr sz="3720"/>
            </a:lvl8pPr>
            <a:lvl9pPr marL="6803502" indent="0">
              <a:buNone/>
              <a:defRPr sz="3720"/>
            </a:lvl9pPr>
          </a:lstStyle>
          <a:p>
            <a:r>
              <a:rPr lang="en-US" smtClean="0"/>
              <a:t>Click icon to add picture</a:t>
            </a:r>
            <a:endParaRPr lang="en-US" dirty="0"/>
          </a:p>
        </p:txBody>
      </p:sp>
      <p:sp>
        <p:nvSpPr>
          <p:cNvPr id="4" name="Text Placeholder 3"/>
          <p:cNvSpPr>
            <a:spLocks noGrp="1"/>
          </p:cNvSpPr>
          <p:nvPr>
            <p:ph type="body" sz="half" idx="2"/>
          </p:nvPr>
        </p:nvSpPr>
        <p:spPr>
          <a:xfrm>
            <a:off x="1171548" y="15361920"/>
            <a:ext cx="5485676" cy="28459857"/>
          </a:xfrm>
        </p:spPr>
        <p:txBody>
          <a:bodyPr/>
          <a:lstStyle>
            <a:lvl1pPr marL="0" indent="0">
              <a:buNone/>
              <a:defRPr sz="2976"/>
            </a:lvl1pPr>
            <a:lvl2pPr marL="850438" indent="0">
              <a:buNone/>
              <a:defRPr sz="2604"/>
            </a:lvl2pPr>
            <a:lvl3pPr marL="1700875" indent="0">
              <a:buNone/>
              <a:defRPr sz="2232"/>
            </a:lvl3pPr>
            <a:lvl4pPr marL="2551313" indent="0">
              <a:buNone/>
              <a:defRPr sz="1860"/>
            </a:lvl4pPr>
            <a:lvl5pPr marL="3401751" indent="0">
              <a:buNone/>
              <a:defRPr sz="1860"/>
            </a:lvl5pPr>
            <a:lvl6pPr marL="4252189" indent="0">
              <a:buNone/>
              <a:defRPr sz="1860"/>
            </a:lvl6pPr>
            <a:lvl7pPr marL="5102626" indent="0">
              <a:buNone/>
              <a:defRPr sz="1860"/>
            </a:lvl7pPr>
            <a:lvl8pPr marL="5953064" indent="0">
              <a:buNone/>
              <a:defRPr sz="1860"/>
            </a:lvl8pPr>
            <a:lvl9pPr marL="6803502" indent="0">
              <a:buNone/>
              <a:defRPr sz="1860"/>
            </a:lvl9pPr>
          </a:lstStyle>
          <a:p>
            <a:pPr lvl="0"/>
            <a:r>
              <a:rPr lang="en-US" smtClean="0"/>
              <a:t>Edit Master text styles</a:t>
            </a:r>
          </a:p>
        </p:txBody>
      </p:sp>
      <p:sp>
        <p:nvSpPr>
          <p:cNvPr id="5" name="Date Placeholder 4"/>
          <p:cNvSpPr>
            <a:spLocks noGrp="1"/>
          </p:cNvSpPr>
          <p:nvPr>
            <p:ph type="dt" sz="half" idx="10"/>
          </p:nvPr>
        </p:nvSpPr>
        <p:spPr/>
        <p:txBody>
          <a:bodyPr/>
          <a:lstStyle/>
          <a:p>
            <a:fld id="{F85F5FC1-E3C9-4A76-94B2-7000CA26B95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281A4-8C3C-475C-ACCB-BE1670D14481}" type="slidenum">
              <a:rPr lang="en-US" smtClean="0"/>
              <a:t>‹#›</a:t>
            </a:fld>
            <a:endParaRPr lang="en-US"/>
          </a:p>
        </p:txBody>
      </p:sp>
    </p:spTree>
    <p:extLst>
      <p:ext uri="{BB962C8B-B14F-4D97-AF65-F5344CB8AC3E}">
        <p14:creationId xmlns:p14="http://schemas.microsoft.com/office/powerpoint/2010/main" val="428438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9333" y="2726278"/>
            <a:ext cx="14669810" cy="989753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69333" y="13631334"/>
            <a:ext cx="14669810" cy="3248999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69333" y="47460758"/>
            <a:ext cx="3826907" cy="2726267"/>
          </a:xfrm>
          <a:prstGeom prst="rect">
            <a:avLst/>
          </a:prstGeom>
        </p:spPr>
        <p:txBody>
          <a:bodyPr vert="horz" lIns="91440" tIns="45720" rIns="91440" bIns="45720" rtlCol="0" anchor="ctr"/>
          <a:lstStyle>
            <a:lvl1pPr algn="l">
              <a:defRPr sz="2232">
                <a:solidFill>
                  <a:schemeClr val="tx1">
                    <a:tint val="75000"/>
                  </a:schemeClr>
                </a:solidFill>
              </a:defRPr>
            </a:lvl1pPr>
          </a:lstStyle>
          <a:p>
            <a:fld id="{F85F5FC1-E3C9-4A76-94B2-7000CA26B95C}" type="datetimeFigureOut">
              <a:rPr lang="en-US" smtClean="0"/>
              <a:t>1/12/2021</a:t>
            </a:fld>
            <a:endParaRPr lang="en-US"/>
          </a:p>
        </p:txBody>
      </p:sp>
      <p:sp>
        <p:nvSpPr>
          <p:cNvPr id="5" name="Footer Placeholder 4"/>
          <p:cNvSpPr>
            <a:spLocks noGrp="1"/>
          </p:cNvSpPr>
          <p:nvPr>
            <p:ph type="ftr" sz="quarter" idx="3"/>
          </p:nvPr>
        </p:nvSpPr>
        <p:spPr>
          <a:xfrm>
            <a:off x="5634058" y="47460758"/>
            <a:ext cx="5740360" cy="2726267"/>
          </a:xfrm>
          <a:prstGeom prst="rect">
            <a:avLst/>
          </a:prstGeom>
        </p:spPr>
        <p:txBody>
          <a:bodyPr vert="horz" lIns="91440" tIns="45720" rIns="91440" bIns="45720" rtlCol="0" anchor="ctr"/>
          <a:lstStyle>
            <a:lvl1pPr algn="ctr">
              <a:defRPr sz="223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012235" y="47460758"/>
            <a:ext cx="3826907" cy="2726267"/>
          </a:xfrm>
          <a:prstGeom prst="rect">
            <a:avLst/>
          </a:prstGeom>
        </p:spPr>
        <p:txBody>
          <a:bodyPr vert="horz" lIns="91440" tIns="45720" rIns="91440" bIns="45720" rtlCol="0" anchor="ctr"/>
          <a:lstStyle>
            <a:lvl1pPr algn="r">
              <a:defRPr sz="2232">
                <a:solidFill>
                  <a:schemeClr val="tx1">
                    <a:tint val="75000"/>
                  </a:schemeClr>
                </a:solidFill>
              </a:defRPr>
            </a:lvl1pPr>
          </a:lstStyle>
          <a:p>
            <a:fld id="{434281A4-8C3C-475C-ACCB-BE1670D14481}" type="slidenum">
              <a:rPr lang="en-US" smtClean="0"/>
              <a:t>‹#›</a:t>
            </a:fld>
            <a:endParaRPr lang="en-US"/>
          </a:p>
        </p:txBody>
      </p:sp>
    </p:spTree>
    <p:extLst>
      <p:ext uri="{BB962C8B-B14F-4D97-AF65-F5344CB8AC3E}">
        <p14:creationId xmlns:p14="http://schemas.microsoft.com/office/powerpoint/2010/main" val="1396625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700875" rtl="0" eaLnBrk="1" latinLnBrk="0" hangingPunct="1">
        <a:lnSpc>
          <a:spcPct val="90000"/>
        </a:lnSpc>
        <a:spcBef>
          <a:spcPct val="0"/>
        </a:spcBef>
        <a:buNone/>
        <a:defRPr sz="8184" kern="1200">
          <a:solidFill>
            <a:schemeClr val="tx1"/>
          </a:solidFill>
          <a:latin typeface="+mj-lt"/>
          <a:ea typeface="+mj-ea"/>
          <a:cs typeface="+mj-cs"/>
        </a:defRPr>
      </a:lvl1pPr>
    </p:titleStyle>
    <p:bodyStyle>
      <a:lvl1pPr marL="425219" indent="-425219" algn="l" defTabSz="1700875" rtl="0" eaLnBrk="1" latinLnBrk="0" hangingPunct="1">
        <a:lnSpc>
          <a:spcPct val="90000"/>
        </a:lnSpc>
        <a:spcBef>
          <a:spcPts val="1860"/>
        </a:spcBef>
        <a:buFont typeface="Arial" panose="020B0604020202020204" pitchFamily="34" charset="0"/>
        <a:buChar char="•"/>
        <a:defRPr sz="5208" kern="1200">
          <a:solidFill>
            <a:schemeClr val="tx1"/>
          </a:solidFill>
          <a:latin typeface="+mn-lt"/>
          <a:ea typeface="+mn-ea"/>
          <a:cs typeface="+mn-cs"/>
        </a:defRPr>
      </a:lvl1pPr>
      <a:lvl2pPr marL="1275657" indent="-425219" algn="l" defTabSz="1700875" rtl="0" eaLnBrk="1" latinLnBrk="0" hangingPunct="1">
        <a:lnSpc>
          <a:spcPct val="90000"/>
        </a:lnSpc>
        <a:spcBef>
          <a:spcPts val="930"/>
        </a:spcBef>
        <a:buFont typeface="Arial" panose="020B0604020202020204" pitchFamily="34" charset="0"/>
        <a:buChar char="•"/>
        <a:defRPr sz="4464" kern="1200">
          <a:solidFill>
            <a:schemeClr val="tx1"/>
          </a:solidFill>
          <a:latin typeface="+mn-lt"/>
          <a:ea typeface="+mn-ea"/>
          <a:cs typeface="+mn-cs"/>
        </a:defRPr>
      </a:lvl2pPr>
      <a:lvl3pPr marL="2126094" indent="-425219" algn="l" defTabSz="1700875" rtl="0" eaLnBrk="1" latinLnBrk="0" hangingPunct="1">
        <a:lnSpc>
          <a:spcPct val="90000"/>
        </a:lnSpc>
        <a:spcBef>
          <a:spcPts val="930"/>
        </a:spcBef>
        <a:buFont typeface="Arial" panose="020B0604020202020204" pitchFamily="34" charset="0"/>
        <a:buChar char="•"/>
        <a:defRPr sz="3720" kern="1200">
          <a:solidFill>
            <a:schemeClr val="tx1"/>
          </a:solidFill>
          <a:latin typeface="+mn-lt"/>
          <a:ea typeface="+mn-ea"/>
          <a:cs typeface="+mn-cs"/>
        </a:defRPr>
      </a:lvl3pPr>
      <a:lvl4pPr marL="2976532" indent="-425219" algn="l" defTabSz="1700875" rtl="0" eaLnBrk="1" latinLnBrk="0" hangingPunct="1">
        <a:lnSpc>
          <a:spcPct val="90000"/>
        </a:lnSpc>
        <a:spcBef>
          <a:spcPts val="930"/>
        </a:spcBef>
        <a:buFont typeface="Arial" panose="020B0604020202020204" pitchFamily="34" charset="0"/>
        <a:buChar char="•"/>
        <a:defRPr sz="3348" kern="1200">
          <a:solidFill>
            <a:schemeClr val="tx1"/>
          </a:solidFill>
          <a:latin typeface="+mn-lt"/>
          <a:ea typeface="+mn-ea"/>
          <a:cs typeface="+mn-cs"/>
        </a:defRPr>
      </a:lvl4pPr>
      <a:lvl5pPr marL="3826970" indent="-425219" algn="l" defTabSz="1700875" rtl="0" eaLnBrk="1" latinLnBrk="0" hangingPunct="1">
        <a:lnSpc>
          <a:spcPct val="90000"/>
        </a:lnSpc>
        <a:spcBef>
          <a:spcPts val="930"/>
        </a:spcBef>
        <a:buFont typeface="Arial" panose="020B0604020202020204" pitchFamily="34" charset="0"/>
        <a:buChar char="•"/>
        <a:defRPr sz="3348" kern="1200">
          <a:solidFill>
            <a:schemeClr val="tx1"/>
          </a:solidFill>
          <a:latin typeface="+mn-lt"/>
          <a:ea typeface="+mn-ea"/>
          <a:cs typeface="+mn-cs"/>
        </a:defRPr>
      </a:lvl5pPr>
      <a:lvl6pPr marL="4677407" indent="-425219" algn="l" defTabSz="1700875" rtl="0" eaLnBrk="1" latinLnBrk="0" hangingPunct="1">
        <a:lnSpc>
          <a:spcPct val="90000"/>
        </a:lnSpc>
        <a:spcBef>
          <a:spcPts val="930"/>
        </a:spcBef>
        <a:buFont typeface="Arial" panose="020B0604020202020204" pitchFamily="34" charset="0"/>
        <a:buChar char="•"/>
        <a:defRPr sz="3348" kern="1200">
          <a:solidFill>
            <a:schemeClr val="tx1"/>
          </a:solidFill>
          <a:latin typeface="+mn-lt"/>
          <a:ea typeface="+mn-ea"/>
          <a:cs typeface="+mn-cs"/>
        </a:defRPr>
      </a:lvl6pPr>
      <a:lvl7pPr marL="5527845" indent="-425219" algn="l" defTabSz="1700875" rtl="0" eaLnBrk="1" latinLnBrk="0" hangingPunct="1">
        <a:lnSpc>
          <a:spcPct val="90000"/>
        </a:lnSpc>
        <a:spcBef>
          <a:spcPts val="930"/>
        </a:spcBef>
        <a:buFont typeface="Arial" panose="020B0604020202020204" pitchFamily="34" charset="0"/>
        <a:buChar char="•"/>
        <a:defRPr sz="3348" kern="1200">
          <a:solidFill>
            <a:schemeClr val="tx1"/>
          </a:solidFill>
          <a:latin typeface="+mn-lt"/>
          <a:ea typeface="+mn-ea"/>
          <a:cs typeface="+mn-cs"/>
        </a:defRPr>
      </a:lvl7pPr>
      <a:lvl8pPr marL="6378283" indent="-425219" algn="l" defTabSz="1700875" rtl="0" eaLnBrk="1" latinLnBrk="0" hangingPunct="1">
        <a:lnSpc>
          <a:spcPct val="90000"/>
        </a:lnSpc>
        <a:spcBef>
          <a:spcPts val="930"/>
        </a:spcBef>
        <a:buFont typeface="Arial" panose="020B0604020202020204" pitchFamily="34" charset="0"/>
        <a:buChar char="•"/>
        <a:defRPr sz="3348" kern="1200">
          <a:solidFill>
            <a:schemeClr val="tx1"/>
          </a:solidFill>
          <a:latin typeface="+mn-lt"/>
          <a:ea typeface="+mn-ea"/>
          <a:cs typeface="+mn-cs"/>
        </a:defRPr>
      </a:lvl8pPr>
      <a:lvl9pPr marL="7228721" indent="-425219" algn="l" defTabSz="1700875" rtl="0" eaLnBrk="1" latinLnBrk="0" hangingPunct="1">
        <a:lnSpc>
          <a:spcPct val="90000"/>
        </a:lnSpc>
        <a:spcBef>
          <a:spcPts val="930"/>
        </a:spcBef>
        <a:buFont typeface="Arial" panose="020B0604020202020204" pitchFamily="34" charset="0"/>
        <a:buChar char="•"/>
        <a:defRPr sz="3348" kern="1200">
          <a:solidFill>
            <a:schemeClr val="tx1"/>
          </a:solidFill>
          <a:latin typeface="+mn-lt"/>
          <a:ea typeface="+mn-ea"/>
          <a:cs typeface="+mn-cs"/>
        </a:defRPr>
      </a:lvl9pPr>
    </p:bodyStyle>
    <p:otherStyle>
      <a:defPPr>
        <a:defRPr lang="en-US"/>
      </a:defPPr>
      <a:lvl1pPr marL="0" algn="l" defTabSz="1700875" rtl="0" eaLnBrk="1" latinLnBrk="0" hangingPunct="1">
        <a:defRPr sz="3348" kern="1200">
          <a:solidFill>
            <a:schemeClr val="tx1"/>
          </a:solidFill>
          <a:latin typeface="+mn-lt"/>
          <a:ea typeface="+mn-ea"/>
          <a:cs typeface="+mn-cs"/>
        </a:defRPr>
      </a:lvl1pPr>
      <a:lvl2pPr marL="850438" algn="l" defTabSz="1700875" rtl="0" eaLnBrk="1" latinLnBrk="0" hangingPunct="1">
        <a:defRPr sz="3348" kern="1200">
          <a:solidFill>
            <a:schemeClr val="tx1"/>
          </a:solidFill>
          <a:latin typeface="+mn-lt"/>
          <a:ea typeface="+mn-ea"/>
          <a:cs typeface="+mn-cs"/>
        </a:defRPr>
      </a:lvl2pPr>
      <a:lvl3pPr marL="1700875" algn="l" defTabSz="1700875" rtl="0" eaLnBrk="1" latinLnBrk="0" hangingPunct="1">
        <a:defRPr sz="3348" kern="1200">
          <a:solidFill>
            <a:schemeClr val="tx1"/>
          </a:solidFill>
          <a:latin typeface="+mn-lt"/>
          <a:ea typeface="+mn-ea"/>
          <a:cs typeface="+mn-cs"/>
        </a:defRPr>
      </a:lvl3pPr>
      <a:lvl4pPr marL="2551313" algn="l" defTabSz="1700875" rtl="0" eaLnBrk="1" latinLnBrk="0" hangingPunct="1">
        <a:defRPr sz="3348" kern="1200">
          <a:solidFill>
            <a:schemeClr val="tx1"/>
          </a:solidFill>
          <a:latin typeface="+mn-lt"/>
          <a:ea typeface="+mn-ea"/>
          <a:cs typeface="+mn-cs"/>
        </a:defRPr>
      </a:lvl4pPr>
      <a:lvl5pPr marL="3401751" algn="l" defTabSz="1700875" rtl="0" eaLnBrk="1" latinLnBrk="0" hangingPunct="1">
        <a:defRPr sz="3348" kern="1200">
          <a:solidFill>
            <a:schemeClr val="tx1"/>
          </a:solidFill>
          <a:latin typeface="+mn-lt"/>
          <a:ea typeface="+mn-ea"/>
          <a:cs typeface="+mn-cs"/>
        </a:defRPr>
      </a:lvl5pPr>
      <a:lvl6pPr marL="4252189" algn="l" defTabSz="1700875" rtl="0" eaLnBrk="1" latinLnBrk="0" hangingPunct="1">
        <a:defRPr sz="3348" kern="1200">
          <a:solidFill>
            <a:schemeClr val="tx1"/>
          </a:solidFill>
          <a:latin typeface="+mn-lt"/>
          <a:ea typeface="+mn-ea"/>
          <a:cs typeface="+mn-cs"/>
        </a:defRPr>
      </a:lvl6pPr>
      <a:lvl7pPr marL="5102626" algn="l" defTabSz="1700875" rtl="0" eaLnBrk="1" latinLnBrk="0" hangingPunct="1">
        <a:defRPr sz="3348" kern="1200">
          <a:solidFill>
            <a:schemeClr val="tx1"/>
          </a:solidFill>
          <a:latin typeface="+mn-lt"/>
          <a:ea typeface="+mn-ea"/>
          <a:cs typeface="+mn-cs"/>
        </a:defRPr>
      </a:lvl7pPr>
      <a:lvl8pPr marL="5953064" algn="l" defTabSz="1700875" rtl="0" eaLnBrk="1" latinLnBrk="0" hangingPunct="1">
        <a:defRPr sz="3348" kern="1200">
          <a:solidFill>
            <a:schemeClr val="tx1"/>
          </a:solidFill>
          <a:latin typeface="+mn-lt"/>
          <a:ea typeface="+mn-ea"/>
          <a:cs typeface="+mn-cs"/>
        </a:defRPr>
      </a:lvl8pPr>
      <a:lvl9pPr marL="6803502" algn="l" defTabSz="1700875" rtl="0" eaLnBrk="1" latinLnBrk="0" hangingPunct="1">
        <a:defRPr sz="33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4EDEA"/>
        </a:solidFill>
        <a:effectLst/>
      </p:bgPr>
    </p:bg>
    <p:spTree>
      <p:nvGrpSpPr>
        <p:cNvPr id="1" name=""/>
        <p:cNvGrpSpPr/>
        <p:nvPr/>
      </p:nvGrpSpPr>
      <p:grpSpPr>
        <a:xfrm>
          <a:off x="0" y="0"/>
          <a:ext cx="0" cy="0"/>
          <a:chOff x="0" y="0"/>
          <a:chExt cx="0" cy="0"/>
        </a:xfrm>
      </p:grpSpPr>
      <p:sp>
        <p:nvSpPr>
          <p:cNvPr id="4" name="Rectangle 3"/>
          <p:cNvSpPr/>
          <p:nvPr/>
        </p:nvSpPr>
        <p:spPr>
          <a:xfrm>
            <a:off x="298671" y="40347900"/>
            <a:ext cx="16282246" cy="10172700"/>
          </a:xfrm>
          <a:prstGeom prst="rect">
            <a:avLst/>
          </a:prstGeom>
          <a:solidFill>
            <a:srgbClr val="F9F4B0"/>
          </a:solidFill>
          <a:ln w="1016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smtClean="0">
                <a:latin typeface="UVN Saigon" panose="00000400000000000000" pitchFamily="2" charset="0"/>
              </a:rPr>
              <a:t>.</a:t>
            </a:r>
            <a:endParaRPr lang="en-US" sz="4500">
              <a:latin typeface="UVN Saigon" panose="00000400000000000000" pitchFamily="2" charset="0"/>
            </a:endParaRPr>
          </a:p>
        </p:txBody>
      </p:sp>
      <p:sp>
        <p:nvSpPr>
          <p:cNvPr id="8" name="Rectangle 7"/>
          <p:cNvSpPr/>
          <p:nvPr/>
        </p:nvSpPr>
        <p:spPr>
          <a:xfrm>
            <a:off x="378773" y="25053163"/>
            <a:ext cx="16282246" cy="12578849"/>
          </a:xfrm>
          <a:prstGeom prst="rect">
            <a:avLst/>
          </a:prstGeom>
          <a:solidFill>
            <a:srgbClr val="F9F4B0"/>
          </a:solidFill>
          <a:ln w="1016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smtClean="0">
                <a:latin typeface="UVN Saigon" panose="00000400000000000000" pitchFamily="2" charset="0"/>
              </a:rPr>
              <a:t>.</a:t>
            </a:r>
            <a:endParaRPr lang="en-US" sz="4500">
              <a:latin typeface="UVN Saigon" panose="00000400000000000000" pitchFamily="2" charset="0"/>
            </a:endParaRPr>
          </a:p>
        </p:txBody>
      </p:sp>
      <p:sp>
        <p:nvSpPr>
          <p:cNvPr id="15" name="Rectangle 14"/>
          <p:cNvSpPr/>
          <p:nvPr/>
        </p:nvSpPr>
        <p:spPr>
          <a:xfrm>
            <a:off x="329355" y="13382613"/>
            <a:ext cx="16282246" cy="8753390"/>
          </a:xfrm>
          <a:prstGeom prst="rect">
            <a:avLst/>
          </a:prstGeom>
          <a:solidFill>
            <a:srgbClr val="F9F4B0"/>
          </a:solidFill>
          <a:ln w="1016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smtClean="0">
                <a:latin typeface="UVN Saigon" panose="00000400000000000000" pitchFamily="2" charset="0"/>
              </a:rPr>
              <a:t>.</a:t>
            </a:r>
            <a:endParaRPr lang="en-US" sz="4500">
              <a:latin typeface="UVN Saigon" panose="00000400000000000000" pitchFamily="2" charset="0"/>
            </a:endParaRPr>
          </a:p>
        </p:txBody>
      </p:sp>
      <p:sp>
        <p:nvSpPr>
          <p:cNvPr id="17" name="Rectangle 16"/>
          <p:cNvSpPr/>
          <p:nvPr/>
        </p:nvSpPr>
        <p:spPr>
          <a:xfrm>
            <a:off x="298671" y="2552700"/>
            <a:ext cx="16282246" cy="7782444"/>
          </a:xfrm>
          <a:prstGeom prst="rect">
            <a:avLst/>
          </a:prstGeom>
          <a:solidFill>
            <a:srgbClr val="F9F4B0"/>
          </a:solidFill>
          <a:ln w="1016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smtClean="0">
                <a:latin typeface="UVN Saigon" panose="00000400000000000000" pitchFamily="2" charset="0"/>
              </a:rPr>
              <a:t>.</a:t>
            </a:r>
            <a:endParaRPr lang="en-US" sz="4500">
              <a:latin typeface="UVN Saigon" panose="00000400000000000000" pitchFamily="2" charset="0"/>
            </a:endParaRPr>
          </a:p>
        </p:txBody>
      </p:sp>
      <p:sp>
        <p:nvSpPr>
          <p:cNvPr id="18" name="TextBox 17"/>
          <p:cNvSpPr txBox="1"/>
          <p:nvPr/>
        </p:nvSpPr>
        <p:spPr>
          <a:xfrm>
            <a:off x="7886700" y="22821900"/>
            <a:ext cx="184731" cy="1084143"/>
          </a:xfrm>
          <a:prstGeom prst="rect">
            <a:avLst/>
          </a:prstGeom>
          <a:noFill/>
        </p:spPr>
        <p:txBody>
          <a:bodyPr wrap="none" rtlCol="0">
            <a:spAutoFit/>
          </a:bodyPr>
          <a:lstStyle/>
          <a:p>
            <a:endParaRPr lang="en-US">
              <a:latin typeface="UVN Saigon" panose="00000400000000000000" pitchFamily="2" charset="0"/>
            </a:endParaRPr>
          </a:p>
        </p:txBody>
      </p:sp>
      <p:sp>
        <p:nvSpPr>
          <p:cNvPr id="3" name="TextBox 2"/>
          <p:cNvSpPr txBox="1"/>
          <p:nvPr/>
        </p:nvSpPr>
        <p:spPr>
          <a:xfrm>
            <a:off x="636951" y="2856174"/>
            <a:ext cx="12462727" cy="7478970"/>
          </a:xfrm>
          <a:prstGeom prst="rect">
            <a:avLst/>
          </a:prstGeom>
          <a:noFill/>
        </p:spPr>
        <p:txBody>
          <a:bodyPr wrap="square" rtlCol="0" anchor="ctr">
            <a:spAutoFit/>
          </a:bodyPr>
          <a:lstStyle/>
          <a:p>
            <a:pPr marL="914400" indent="-857250">
              <a:buFont typeface="Arial" panose="020B0604020202020204" pitchFamily="34" charset="0"/>
              <a:buChar char="•"/>
            </a:pPr>
            <a:r>
              <a:rPr lang="en-US" sz="4800" smtClean="0">
                <a:latin typeface="UVN Saigon" panose="00000400000000000000" pitchFamily="2" charset="0"/>
              </a:rPr>
              <a:t>Hoàn thiện được sản phẩm và hoạt </a:t>
            </a:r>
            <a:r>
              <a:rPr lang="en-US" sz="4800" smtClean="0">
                <a:latin typeface="UVN Saigon" panose="00000400000000000000" pitchFamily="2" charset="0"/>
              </a:rPr>
              <a:t>động</a:t>
            </a:r>
          </a:p>
          <a:p>
            <a:pPr marL="914400" indent="-857250">
              <a:buFont typeface="Arial" panose="020B0604020202020204" pitchFamily="34" charset="0"/>
              <a:buChar char="•"/>
            </a:pPr>
            <a:endParaRPr lang="en-US" sz="4800" smtClean="0">
              <a:latin typeface="UVN Saigon" panose="00000400000000000000" pitchFamily="2" charset="0"/>
            </a:endParaRPr>
          </a:p>
          <a:p>
            <a:pPr marL="914400" indent="-857250">
              <a:buFont typeface="Arial" panose="020B0604020202020204" pitchFamily="34" charset="0"/>
              <a:buChar char="•"/>
            </a:pPr>
            <a:r>
              <a:rPr lang="en-US" sz="4800" smtClean="0">
                <a:latin typeface="UVN Saigon" panose="00000400000000000000" pitchFamily="2" charset="0"/>
              </a:rPr>
              <a:t>Nhận diện được các ký hiệu và xử lí một số mẫu câu đơn </a:t>
            </a:r>
            <a:r>
              <a:rPr lang="en-US" sz="4800" smtClean="0">
                <a:latin typeface="UVN Saigon" panose="00000400000000000000" pitchFamily="2" charset="0"/>
              </a:rPr>
              <a:t>giản</a:t>
            </a:r>
          </a:p>
          <a:p>
            <a:pPr marL="914400" indent="-857250">
              <a:buFont typeface="Arial" panose="020B0604020202020204" pitchFamily="34" charset="0"/>
              <a:buChar char="•"/>
            </a:pPr>
            <a:endParaRPr lang="en-US" sz="4800" smtClean="0">
              <a:latin typeface="UVN Saigon" panose="00000400000000000000" pitchFamily="2" charset="0"/>
            </a:endParaRPr>
          </a:p>
          <a:p>
            <a:pPr marL="914400" indent="-857250">
              <a:buFont typeface="Arial" panose="020B0604020202020204" pitchFamily="34" charset="0"/>
              <a:buChar char="•"/>
            </a:pPr>
            <a:r>
              <a:rPr lang="en-US" sz="4800" smtClean="0">
                <a:latin typeface="UVN Saigon" panose="00000400000000000000" pitchFamily="2" charset="0"/>
              </a:rPr>
              <a:t>Mô tả âm tham xung quanh với độ chính xác tương </a:t>
            </a:r>
            <a:r>
              <a:rPr lang="en-US" sz="4800" smtClean="0">
                <a:latin typeface="UVN Saigon" panose="00000400000000000000" pitchFamily="2" charset="0"/>
              </a:rPr>
              <a:t>đối</a:t>
            </a:r>
          </a:p>
          <a:p>
            <a:pPr marL="914400" indent="-857250">
              <a:buFont typeface="Arial" panose="020B0604020202020204" pitchFamily="34" charset="0"/>
              <a:buChar char="•"/>
            </a:pPr>
            <a:endParaRPr lang="en-US" sz="4800" smtClean="0">
              <a:latin typeface="UVN Saigon" panose="00000400000000000000" pitchFamily="2" charset="0"/>
            </a:endParaRPr>
          </a:p>
          <a:p>
            <a:pPr marL="914400" indent="-857250">
              <a:buFont typeface="Arial" panose="020B0604020202020204" pitchFamily="34" charset="0"/>
              <a:buChar char="•"/>
            </a:pPr>
            <a:r>
              <a:rPr lang="en-US" sz="4800" smtClean="0">
                <a:latin typeface="UVN Saigon" panose="00000400000000000000" pitchFamily="2" charset="0"/>
              </a:rPr>
              <a:t>Kính hiển thị chính xác, rõ ràng</a:t>
            </a:r>
            <a:endParaRPr lang="en-US" sz="4800" smtClean="0">
              <a:latin typeface="UVN Saigon" panose="00000400000000000000" pitchFamily="2" charset="0"/>
            </a:endParaRPr>
          </a:p>
          <a:p>
            <a:pPr marL="914400" indent="-857250">
              <a:buFont typeface="Arial" panose="020B0604020202020204" pitchFamily="34" charset="0"/>
              <a:buChar char="•"/>
            </a:pPr>
            <a:endParaRPr lang="en-US" sz="4800">
              <a:latin typeface="UVN Saigon" panose="00000400000000000000" pitchFamily="2" charset="0"/>
            </a:endParaRPr>
          </a:p>
        </p:txBody>
      </p:sp>
      <p:sp>
        <p:nvSpPr>
          <p:cNvPr id="10" name="Rounded Rectangle 9"/>
          <p:cNvSpPr/>
          <p:nvPr/>
        </p:nvSpPr>
        <p:spPr>
          <a:xfrm>
            <a:off x="298670" y="640137"/>
            <a:ext cx="16282245" cy="1760826"/>
          </a:xfrm>
          <a:prstGeom prst="roundRect">
            <a:avLst/>
          </a:prstGeom>
          <a:solidFill>
            <a:srgbClr val="364C8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18354" y="920385"/>
            <a:ext cx="11934604" cy="1200329"/>
          </a:xfrm>
          <a:prstGeom prst="rect">
            <a:avLst/>
          </a:prstGeom>
          <a:noFill/>
        </p:spPr>
        <p:txBody>
          <a:bodyPr wrap="square" rtlCol="0">
            <a:spAutoFit/>
          </a:bodyPr>
          <a:lstStyle/>
          <a:p>
            <a:r>
              <a:rPr lang="en-US" sz="7200" b="1" smtClean="0">
                <a:solidFill>
                  <a:schemeClr val="bg1"/>
                </a:solidFill>
                <a:latin typeface="UVN Saigon" panose="00000400000000000000" pitchFamily="2" charset="0"/>
              </a:rPr>
              <a:t>KẾT QUẢ THỰC NGHIỆM</a:t>
            </a:r>
            <a:endParaRPr lang="en-US" sz="7200" b="1">
              <a:solidFill>
                <a:schemeClr val="bg1"/>
              </a:solidFill>
              <a:latin typeface="UVN Saigon" panose="00000400000000000000" pitchFamily="2" charset="0"/>
            </a:endParaRPr>
          </a:p>
        </p:txBody>
      </p:sp>
      <p:sp>
        <p:nvSpPr>
          <p:cNvPr id="2" name="TextBox 1"/>
          <p:cNvSpPr txBox="1"/>
          <p:nvPr/>
        </p:nvSpPr>
        <p:spPr>
          <a:xfrm>
            <a:off x="499926" y="14109806"/>
            <a:ext cx="12225474" cy="8217634"/>
          </a:xfrm>
          <a:prstGeom prst="rect">
            <a:avLst/>
          </a:prstGeom>
          <a:noFill/>
        </p:spPr>
        <p:txBody>
          <a:bodyPr wrap="square" rtlCol="0">
            <a:spAutoFit/>
          </a:bodyPr>
          <a:lstStyle/>
          <a:p>
            <a:pPr marL="685800" indent="-685800" algn="just">
              <a:buFont typeface="Arial" panose="020B0604020202020204" pitchFamily="34" charset="0"/>
              <a:buChar char="•"/>
            </a:pPr>
            <a:r>
              <a:rPr lang="vi-VN" sz="4800">
                <a:latin typeface="UVN Saigon" panose="00000400000000000000" pitchFamily="2" charset="0"/>
              </a:rPr>
              <a:t>Vẫn </a:t>
            </a:r>
            <a:r>
              <a:rPr lang="vi-VN" sz="4800" smtClean="0">
                <a:latin typeface="UVN Saigon" panose="00000400000000000000" pitchFamily="2" charset="0"/>
              </a:rPr>
              <a:t>còn </a:t>
            </a:r>
            <a:r>
              <a:rPr lang="vi-VN" sz="4800">
                <a:latin typeface="UVN Saigon" panose="00000400000000000000" pitchFamily="2" charset="0"/>
              </a:rPr>
              <a:t>sai sót trong quá trình hoạt </a:t>
            </a:r>
            <a:r>
              <a:rPr lang="vi-VN" sz="4800">
                <a:latin typeface="UVN Saigon" panose="00000400000000000000" pitchFamily="2" charset="0"/>
              </a:rPr>
              <a:t>động</a:t>
            </a:r>
            <a:r>
              <a:rPr lang="vi-VN" sz="4800" smtClean="0">
                <a:latin typeface="UVN Saigon" panose="00000400000000000000" pitchFamily="2" charset="0"/>
              </a:rPr>
              <a:t>.</a:t>
            </a:r>
            <a:endParaRPr lang="en-US" sz="4800" smtClean="0">
              <a:latin typeface="UVN Saigon" panose="00000400000000000000" pitchFamily="2" charset="0"/>
            </a:endParaRPr>
          </a:p>
          <a:p>
            <a:pPr marL="685800" indent="-685800" algn="just">
              <a:buFont typeface="Arial" panose="020B0604020202020204" pitchFamily="34" charset="0"/>
              <a:buChar char="•"/>
            </a:pPr>
            <a:endParaRPr lang="vi-VN" sz="4800">
              <a:latin typeface="UVN Saigon" panose="00000400000000000000" pitchFamily="2" charset="0"/>
            </a:endParaRPr>
          </a:p>
          <a:p>
            <a:pPr marL="685800" indent="-685800" algn="just">
              <a:buFont typeface="Arial" panose="020B0604020202020204" pitchFamily="34" charset="0"/>
              <a:buChar char="•"/>
            </a:pPr>
            <a:r>
              <a:rPr lang="vi-VN" sz="4800">
                <a:latin typeface="UVN Saigon" panose="00000400000000000000" pitchFamily="2" charset="0"/>
              </a:rPr>
              <a:t>Vẫn còn hạn chế về dữ liệu nên không nhận diện được nhiều ký </a:t>
            </a:r>
            <a:r>
              <a:rPr lang="vi-VN" sz="4800">
                <a:latin typeface="UVN Saigon" panose="00000400000000000000" pitchFamily="2" charset="0"/>
              </a:rPr>
              <a:t>tự</a:t>
            </a:r>
            <a:r>
              <a:rPr lang="vi-VN" sz="4800" smtClean="0">
                <a:latin typeface="UVN Saigon" panose="00000400000000000000" pitchFamily="2" charset="0"/>
              </a:rPr>
              <a:t>.</a:t>
            </a:r>
            <a:endParaRPr lang="en-US" sz="4800" smtClean="0">
              <a:latin typeface="UVN Saigon" panose="00000400000000000000" pitchFamily="2" charset="0"/>
            </a:endParaRPr>
          </a:p>
          <a:p>
            <a:pPr marL="685800" indent="-685800" algn="just">
              <a:buFont typeface="Arial" panose="020B0604020202020204" pitchFamily="34" charset="0"/>
              <a:buChar char="•"/>
            </a:pPr>
            <a:endParaRPr lang="vi-VN" sz="4800">
              <a:latin typeface="UVN Saigon" panose="00000400000000000000" pitchFamily="2" charset="0"/>
            </a:endParaRPr>
          </a:p>
          <a:p>
            <a:pPr marL="685800" indent="-685800" algn="just">
              <a:buFont typeface="Arial" panose="020B0604020202020204" pitchFamily="34" charset="0"/>
              <a:buChar char="•"/>
            </a:pPr>
            <a:r>
              <a:rPr lang="vi-VN" sz="4800" smtClean="0">
                <a:latin typeface="UVN Saigon" panose="00000400000000000000" pitchFamily="2" charset="0"/>
              </a:rPr>
              <a:t>Thiết </a:t>
            </a:r>
            <a:r>
              <a:rPr lang="vi-VN" sz="4800">
                <a:latin typeface="UVN Saigon" panose="00000400000000000000" pitchFamily="2" charset="0"/>
              </a:rPr>
              <a:t>bị thiếu sự ổn định, dễ bị sai sót khi người dùng hoạt động </a:t>
            </a:r>
            <a:r>
              <a:rPr lang="vi-VN" sz="4800">
                <a:latin typeface="UVN Saigon" panose="00000400000000000000" pitchFamily="2" charset="0"/>
              </a:rPr>
              <a:t>mạnh</a:t>
            </a:r>
            <a:r>
              <a:rPr lang="vi-VN" sz="4800" smtClean="0">
                <a:latin typeface="UVN Saigon" panose="00000400000000000000" pitchFamily="2" charset="0"/>
              </a:rPr>
              <a:t>.</a:t>
            </a:r>
            <a:endParaRPr lang="en-US" sz="4800" smtClean="0">
              <a:latin typeface="UVN Saigon" panose="00000400000000000000" pitchFamily="2" charset="0"/>
            </a:endParaRPr>
          </a:p>
          <a:p>
            <a:pPr marL="685800" indent="-685800" algn="just">
              <a:buFont typeface="Arial" panose="020B0604020202020204" pitchFamily="34" charset="0"/>
              <a:buChar char="•"/>
            </a:pPr>
            <a:endParaRPr lang="vi-VN" sz="4800">
              <a:latin typeface="UVN Saigon" panose="00000400000000000000" pitchFamily="2" charset="0"/>
            </a:endParaRPr>
          </a:p>
          <a:p>
            <a:pPr marL="685800" indent="-685800" algn="just">
              <a:buFont typeface="Arial" panose="020B0604020202020204" pitchFamily="34" charset="0"/>
              <a:buChar char="•"/>
            </a:pPr>
            <a:r>
              <a:rPr lang="vi-VN" sz="4800">
                <a:latin typeface="UVN Saigon" panose="00000400000000000000" pitchFamily="2" charset="0"/>
              </a:rPr>
              <a:t>Kính không </a:t>
            </a:r>
            <a:r>
              <a:rPr lang="vi-VN" sz="4800">
                <a:latin typeface="UVN Saigon" panose="00000400000000000000" pitchFamily="2" charset="0"/>
              </a:rPr>
              <a:t>thể </a:t>
            </a:r>
            <a:r>
              <a:rPr lang="vi-VN" sz="4800" smtClean="0">
                <a:latin typeface="UVN Saigon" panose="00000400000000000000" pitchFamily="2" charset="0"/>
              </a:rPr>
              <a:t>h</a:t>
            </a:r>
            <a:r>
              <a:rPr lang="en-US" sz="4800" smtClean="0">
                <a:latin typeface="UVN Saigon" panose="00000400000000000000" pitchFamily="2" charset="0"/>
              </a:rPr>
              <a:t>iển thị</a:t>
            </a:r>
            <a:r>
              <a:rPr lang="vi-VN" sz="4800" smtClean="0">
                <a:latin typeface="UVN Saigon" panose="00000400000000000000" pitchFamily="2" charset="0"/>
              </a:rPr>
              <a:t> </a:t>
            </a:r>
            <a:r>
              <a:rPr lang="vi-VN" sz="4800">
                <a:latin typeface="UVN Saigon" panose="00000400000000000000" pitchFamily="2" charset="0"/>
              </a:rPr>
              <a:t>ở nơi có </a:t>
            </a:r>
            <a:r>
              <a:rPr lang="vi-VN" sz="4800">
                <a:latin typeface="UVN Saigon" panose="00000400000000000000" pitchFamily="2" charset="0"/>
              </a:rPr>
              <a:t>độ </a:t>
            </a:r>
            <a:r>
              <a:rPr lang="vi-VN" sz="4800" smtClean="0">
                <a:latin typeface="UVN Saigon" panose="00000400000000000000" pitchFamily="2" charset="0"/>
              </a:rPr>
              <a:t>s</a:t>
            </a:r>
            <a:r>
              <a:rPr lang="en-US" sz="4800" smtClean="0">
                <a:latin typeface="UVN Saigon" panose="00000400000000000000" pitchFamily="2" charset="0"/>
              </a:rPr>
              <a:t>án</a:t>
            </a:r>
            <a:r>
              <a:rPr lang="vi-VN" sz="4800" smtClean="0">
                <a:latin typeface="UVN Saigon" panose="00000400000000000000" pitchFamily="2" charset="0"/>
              </a:rPr>
              <a:t>g </a:t>
            </a:r>
            <a:r>
              <a:rPr lang="vi-VN" sz="4800">
                <a:latin typeface="UVN Saigon" panose="00000400000000000000" pitchFamily="2" charset="0"/>
              </a:rPr>
              <a:t>cao</a:t>
            </a:r>
          </a:p>
          <a:p>
            <a:pPr marL="685800" indent="-685800" algn="just">
              <a:buFont typeface="Arial" panose="020B0604020202020204" pitchFamily="34" charset="0"/>
              <a:buChar char="•"/>
            </a:pPr>
            <a:endParaRPr lang="vi-VN" sz="4800">
              <a:latin typeface="UVN Saigon" panose="00000400000000000000" pitchFamily="2" charset="0"/>
            </a:endParaRPr>
          </a:p>
        </p:txBody>
      </p:sp>
      <p:sp>
        <p:nvSpPr>
          <p:cNvPr id="12" name="TextBox 11"/>
          <p:cNvSpPr txBox="1"/>
          <p:nvPr/>
        </p:nvSpPr>
        <p:spPr>
          <a:xfrm>
            <a:off x="680721" y="26005123"/>
            <a:ext cx="11605060" cy="10926068"/>
          </a:xfrm>
          <a:prstGeom prst="rect">
            <a:avLst/>
          </a:prstGeom>
          <a:noFill/>
        </p:spPr>
        <p:txBody>
          <a:bodyPr wrap="square" rtlCol="0">
            <a:spAutoFit/>
          </a:bodyPr>
          <a:lstStyle/>
          <a:p>
            <a:pPr marL="571500" indent="-571500" algn="just">
              <a:spcBef>
                <a:spcPts val="1200"/>
              </a:spcBef>
              <a:spcAft>
                <a:spcPts val="1200"/>
              </a:spcAft>
              <a:buFont typeface="Arial" panose="020B0604020202020204" pitchFamily="34" charset="0"/>
              <a:buChar char="•"/>
            </a:pPr>
            <a:r>
              <a:rPr lang="vi-VN" sz="4800">
                <a:latin typeface="UVN Saigon" panose="00000400000000000000" pitchFamily="2" charset="0"/>
              </a:rPr>
              <a:t>Thu nhập thêm dữ liệu, mở rộng danh sách ký </a:t>
            </a:r>
            <a:r>
              <a:rPr lang="vi-VN" sz="4800">
                <a:latin typeface="UVN Saigon" panose="00000400000000000000" pitchFamily="2" charset="0"/>
              </a:rPr>
              <a:t>hiệu </a:t>
            </a:r>
            <a:r>
              <a:rPr lang="vi-VN" sz="4800" smtClean="0">
                <a:latin typeface="UVN Saigon" panose="00000400000000000000" pitchFamily="2" charset="0"/>
              </a:rPr>
              <a:t>của </a:t>
            </a:r>
            <a:r>
              <a:rPr lang="vi-VN" sz="4800">
                <a:latin typeface="UVN Saigon" panose="00000400000000000000" pitchFamily="2" charset="0"/>
              </a:rPr>
              <a:t>thiết bị. Đồng thời cải thiện độ chính xác trong việc nhận </a:t>
            </a:r>
            <a:r>
              <a:rPr lang="vi-VN" sz="4800">
                <a:latin typeface="UVN Saigon" panose="00000400000000000000" pitchFamily="2" charset="0"/>
              </a:rPr>
              <a:t>diện</a:t>
            </a:r>
            <a:r>
              <a:rPr lang="vi-VN" sz="4800" smtClean="0">
                <a:latin typeface="UVN Saigon" panose="00000400000000000000" pitchFamily="2" charset="0"/>
              </a:rPr>
              <a:t>.</a:t>
            </a:r>
            <a:endParaRPr lang="vi-VN" sz="4800">
              <a:latin typeface="UVN Saigon" panose="00000400000000000000" pitchFamily="2" charset="0"/>
            </a:endParaRPr>
          </a:p>
          <a:p>
            <a:pPr marL="571500" indent="-571500" algn="just">
              <a:spcBef>
                <a:spcPts val="1200"/>
              </a:spcBef>
              <a:spcAft>
                <a:spcPts val="1200"/>
              </a:spcAft>
              <a:buFont typeface="Arial" panose="020B0604020202020204" pitchFamily="34" charset="0"/>
              <a:buChar char="•"/>
            </a:pPr>
            <a:r>
              <a:rPr lang="vi-VN" sz="4800">
                <a:latin typeface="UVN Saigon" panose="00000400000000000000" pitchFamily="2" charset="0"/>
              </a:rPr>
              <a:t>Cải tiến về mặt phần cứng, giúp thiết bị nhỏ gọn hơn.</a:t>
            </a:r>
          </a:p>
          <a:p>
            <a:pPr marL="571500" indent="-571500" algn="just">
              <a:spcBef>
                <a:spcPts val="1200"/>
              </a:spcBef>
              <a:spcAft>
                <a:spcPts val="1200"/>
              </a:spcAft>
              <a:buFont typeface="Arial" panose="020B0604020202020204" pitchFamily="34" charset="0"/>
              <a:buChar char="•"/>
            </a:pPr>
            <a:r>
              <a:rPr lang="vi-VN" sz="4800">
                <a:latin typeface="UVN Saigon" panose="00000400000000000000" pitchFamily="2" charset="0"/>
              </a:rPr>
              <a:t>Giảm giá thành sản phẩm nhằm tiếp cận với nhiều người hơn.</a:t>
            </a:r>
          </a:p>
          <a:p>
            <a:pPr marL="571500" indent="-571500" algn="just">
              <a:spcBef>
                <a:spcPts val="1200"/>
              </a:spcBef>
              <a:spcAft>
                <a:spcPts val="1200"/>
              </a:spcAft>
              <a:buFont typeface="Arial" panose="020B0604020202020204" pitchFamily="34" charset="0"/>
              <a:buChar char="•"/>
            </a:pPr>
            <a:r>
              <a:rPr lang="vi-VN" sz="4800">
                <a:latin typeface="UVN Saigon" panose="00000400000000000000" pitchFamily="2" charset="0"/>
              </a:rPr>
              <a:t>Thêm tính năng biên tập cơ sở dữ liệu. Người dùng có thể bổ sung thêm từ mới, hay chỉnh </a:t>
            </a:r>
            <a:r>
              <a:rPr lang="vi-VN" sz="4800">
                <a:latin typeface="UVN Saigon" panose="00000400000000000000" pitchFamily="2" charset="0"/>
              </a:rPr>
              <a:t>sửa </a:t>
            </a:r>
            <a:r>
              <a:rPr lang="en-US" sz="4800" smtClean="0">
                <a:latin typeface="UVN Saigon" panose="00000400000000000000" pitchFamily="2" charset="0"/>
              </a:rPr>
              <a:t>theo </a:t>
            </a:r>
            <a:r>
              <a:rPr lang="vi-VN" sz="4800" smtClean="0">
                <a:latin typeface="UVN Saigon" panose="00000400000000000000" pitchFamily="2" charset="0"/>
              </a:rPr>
              <a:t>ngôn </a:t>
            </a:r>
            <a:r>
              <a:rPr lang="vi-VN" sz="4800">
                <a:latin typeface="UVN Saigon" panose="00000400000000000000" pitchFamily="2" charset="0"/>
              </a:rPr>
              <a:t>ngữ địa phương. Làm đa dạng về dữ liệu, tăng độ chính xác.</a:t>
            </a:r>
          </a:p>
          <a:p>
            <a:pPr marL="571500" indent="-571500" algn="just">
              <a:spcBef>
                <a:spcPts val="1200"/>
              </a:spcBef>
              <a:spcAft>
                <a:spcPts val="1200"/>
              </a:spcAft>
              <a:buFont typeface="Arial" panose="020B0604020202020204" pitchFamily="34" charset="0"/>
              <a:buChar char="•"/>
            </a:pPr>
            <a:endParaRPr lang="vi-VN" sz="4800">
              <a:latin typeface="UVN Saigon" panose="00000400000000000000" pitchFamily="2" charset="0"/>
            </a:endParaRPr>
          </a:p>
        </p:txBody>
      </p:sp>
      <p:sp>
        <p:nvSpPr>
          <p:cNvPr id="26" name="TextBox 25"/>
          <p:cNvSpPr txBox="1"/>
          <p:nvPr/>
        </p:nvSpPr>
        <p:spPr>
          <a:xfrm>
            <a:off x="660914" y="40986114"/>
            <a:ext cx="15456393" cy="9879628"/>
          </a:xfrm>
          <a:prstGeom prst="rect">
            <a:avLst/>
          </a:prstGeom>
          <a:noFill/>
        </p:spPr>
        <p:txBody>
          <a:bodyPr wrap="square" rtlCol="0">
            <a:spAutoFit/>
          </a:bodyPr>
          <a:lstStyle/>
          <a:p>
            <a:pPr marL="571500" indent="-571500" algn="just">
              <a:spcBef>
                <a:spcPts val="1200"/>
              </a:spcBef>
              <a:spcAft>
                <a:spcPts val="1200"/>
              </a:spcAft>
              <a:buFont typeface="Arial" panose="020B0604020202020204" pitchFamily="34" charset="0"/>
              <a:buChar char="•"/>
            </a:pPr>
            <a:r>
              <a:rPr lang="vi-VN" sz="4800">
                <a:latin typeface="UVN Saigon" panose="00000400000000000000" pitchFamily="2" charset="0"/>
              </a:rPr>
              <a:t>Hiện tại thiết bị chỉ ở mức thử nghiệm. Tuy nhiên, thiết bị có rất nhiều tính năng hữu ích cho người câm điếc. Các nghiên cứu và việc ứng dụng các nghiên cứu vào thiết bị với mục tiêu giúp ích cho xã hội cho xã hội nói chung và người câm điếc nói riêng bằng những công nghệ của thời đại 4.0, thuần Việt, cho người Việt</a:t>
            </a:r>
            <a:r>
              <a:rPr lang="vi-VN" sz="4800">
                <a:latin typeface="UVN Saigon" panose="00000400000000000000" pitchFamily="2" charset="0"/>
              </a:rPr>
              <a:t>. </a:t>
            </a:r>
            <a:endParaRPr lang="en-US" sz="4800" smtClean="0">
              <a:latin typeface="UVN Saigon" panose="00000400000000000000" pitchFamily="2" charset="0"/>
            </a:endParaRPr>
          </a:p>
          <a:p>
            <a:pPr marL="571500" indent="-571500" algn="just">
              <a:spcBef>
                <a:spcPts val="1200"/>
              </a:spcBef>
              <a:spcAft>
                <a:spcPts val="1200"/>
              </a:spcAft>
              <a:buFont typeface="Arial" panose="020B0604020202020204" pitchFamily="34" charset="0"/>
              <a:buChar char="•"/>
            </a:pPr>
            <a:endParaRPr lang="vi-VN" sz="4800">
              <a:latin typeface="UVN Saigon" panose="00000400000000000000" pitchFamily="2" charset="0"/>
            </a:endParaRPr>
          </a:p>
          <a:p>
            <a:pPr marL="571500" indent="-571500" algn="just">
              <a:spcBef>
                <a:spcPts val="1200"/>
              </a:spcBef>
              <a:spcAft>
                <a:spcPts val="1200"/>
              </a:spcAft>
              <a:buFont typeface="Arial" panose="020B0604020202020204" pitchFamily="34" charset="0"/>
              <a:buChar char="•"/>
            </a:pPr>
            <a:r>
              <a:rPr lang="vi-VN" sz="4800">
                <a:latin typeface="UVN Saigon" panose="00000400000000000000" pitchFamily="2" charset="0"/>
              </a:rPr>
              <a:t>Thiết bị sẽ không ngừng phát triển, ngày càng chuyên sâu và tối ưu hơn, hoàn thành hơn để có thể giúp ích cho họ, giúp họ dễ dàng hòa nhập với cuộc sống thường ngày hơn. </a:t>
            </a:r>
          </a:p>
          <a:p>
            <a:pPr marL="571500" indent="-571500" algn="just">
              <a:spcBef>
                <a:spcPts val="1200"/>
              </a:spcBef>
              <a:spcAft>
                <a:spcPts val="1200"/>
              </a:spcAft>
              <a:buFont typeface="Arial" panose="020B0604020202020204" pitchFamily="34" charset="0"/>
              <a:buChar char="•"/>
            </a:pPr>
            <a:endParaRPr lang="vi-VN" sz="4800">
              <a:latin typeface="UVN Saigon" panose="00000400000000000000" pitchFamily="2"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9678" y="3224165"/>
            <a:ext cx="2872020" cy="2872020"/>
          </a:xfrm>
          <a:prstGeom prst="rect">
            <a:avLst/>
          </a:prstGeom>
        </p:spPr>
      </p:pic>
      <p:sp>
        <p:nvSpPr>
          <p:cNvPr id="27" name="Rounded Rectangle 26"/>
          <p:cNvSpPr/>
          <p:nvPr/>
        </p:nvSpPr>
        <p:spPr>
          <a:xfrm>
            <a:off x="298670" y="11428453"/>
            <a:ext cx="16282245" cy="1760826"/>
          </a:xfrm>
          <a:prstGeom prst="roundRect">
            <a:avLst/>
          </a:prstGeom>
          <a:solidFill>
            <a:srgbClr val="364C8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99925" y="11708701"/>
            <a:ext cx="15593418" cy="1200329"/>
          </a:xfrm>
          <a:prstGeom prst="rect">
            <a:avLst/>
          </a:prstGeom>
          <a:noFill/>
        </p:spPr>
        <p:txBody>
          <a:bodyPr wrap="square" rtlCol="0">
            <a:spAutoFit/>
          </a:bodyPr>
          <a:lstStyle/>
          <a:p>
            <a:pPr algn="ctr"/>
            <a:r>
              <a:rPr lang="en-US" sz="7200" b="1" smtClean="0">
                <a:solidFill>
                  <a:schemeClr val="bg1"/>
                </a:solidFill>
                <a:latin typeface="UVN Saigon" panose="00000400000000000000" pitchFamily="2" charset="0"/>
              </a:rPr>
              <a:t>HẠN CHẾ</a:t>
            </a:r>
            <a:endParaRPr lang="en-US" sz="7200" b="1">
              <a:solidFill>
                <a:schemeClr val="bg1"/>
              </a:solidFill>
              <a:latin typeface="UVN Saigon" panose="00000400000000000000" pitchFamily="2" charset="0"/>
            </a:endParaRPr>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0281" y="14136303"/>
            <a:ext cx="3280556" cy="3280556"/>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95872" y="26005123"/>
            <a:ext cx="3955056" cy="3955056"/>
          </a:xfrm>
          <a:prstGeom prst="rect">
            <a:avLst/>
          </a:prstGeom>
        </p:spPr>
      </p:pic>
      <p:sp>
        <p:nvSpPr>
          <p:cNvPr id="33" name="Rounded Rectangle 32"/>
          <p:cNvSpPr/>
          <p:nvPr/>
        </p:nvSpPr>
        <p:spPr>
          <a:xfrm>
            <a:off x="322634" y="23091065"/>
            <a:ext cx="16282245" cy="1760826"/>
          </a:xfrm>
          <a:prstGeom prst="roundRect">
            <a:avLst/>
          </a:prstGeom>
          <a:solidFill>
            <a:srgbClr val="364C8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23889" y="23371313"/>
            <a:ext cx="15593418" cy="1200329"/>
          </a:xfrm>
          <a:prstGeom prst="rect">
            <a:avLst/>
          </a:prstGeom>
          <a:noFill/>
        </p:spPr>
        <p:txBody>
          <a:bodyPr wrap="square" rtlCol="0">
            <a:spAutoFit/>
          </a:bodyPr>
          <a:lstStyle/>
          <a:p>
            <a:pPr algn="ctr"/>
            <a:r>
              <a:rPr lang="en-US" sz="7200" b="1" smtClean="0">
                <a:solidFill>
                  <a:schemeClr val="bg1"/>
                </a:solidFill>
                <a:latin typeface="UVN Saigon" panose="00000400000000000000" pitchFamily="2" charset="0"/>
              </a:rPr>
              <a:t>HƯỚNG PHÁT TRIỂN</a:t>
            </a:r>
            <a:endParaRPr lang="en-US" sz="7200" b="1">
              <a:solidFill>
                <a:schemeClr val="bg1"/>
              </a:solidFill>
              <a:latin typeface="UVN Saigon" panose="00000400000000000000" pitchFamily="2" charset="0"/>
            </a:endParaRPr>
          </a:p>
        </p:txBody>
      </p:sp>
      <p:sp>
        <p:nvSpPr>
          <p:cNvPr id="35" name="Rounded Rectangle 34"/>
          <p:cNvSpPr/>
          <p:nvPr/>
        </p:nvSpPr>
        <p:spPr>
          <a:xfrm>
            <a:off x="298670" y="38289135"/>
            <a:ext cx="16282245" cy="1760826"/>
          </a:xfrm>
          <a:prstGeom prst="roundRect">
            <a:avLst/>
          </a:prstGeom>
          <a:solidFill>
            <a:srgbClr val="364C8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99925" y="38569383"/>
            <a:ext cx="15593418" cy="1200329"/>
          </a:xfrm>
          <a:prstGeom prst="rect">
            <a:avLst/>
          </a:prstGeom>
          <a:noFill/>
        </p:spPr>
        <p:txBody>
          <a:bodyPr wrap="square" rtlCol="0">
            <a:spAutoFit/>
          </a:bodyPr>
          <a:lstStyle/>
          <a:p>
            <a:pPr algn="ctr"/>
            <a:r>
              <a:rPr lang="en-US" sz="7200" b="1" smtClean="0">
                <a:solidFill>
                  <a:schemeClr val="bg1"/>
                </a:solidFill>
                <a:latin typeface="UVN Saigon" panose="00000400000000000000" pitchFamily="2" charset="0"/>
              </a:rPr>
              <a:t>KẾT LUẬN</a:t>
            </a:r>
            <a:endParaRPr lang="en-US" sz="7200" b="1">
              <a:solidFill>
                <a:schemeClr val="bg1"/>
              </a:solidFill>
              <a:latin typeface="UVN Saigon" panose="00000400000000000000" pitchFamily="2" charset="0"/>
            </a:endParaRPr>
          </a:p>
        </p:txBody>
      </p:sp>
    </p:spTree>
    <p:extLst>
      <p:ext uri="{BB962C8B-B14F-4D97-AF65-F5344CB8AC3E}">
        <p14:creationId xmlns:p14="http://schemas.microsoft.com/office/powerpoint/2010/main" val="1860615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353</TotalTime>
  <Words>328</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UVN Saigon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BO</cp:lastModifiedBy>
  <cp:revision>23</cp:revision>
  <dcterms:created xsi:type="dcterms:W3CDTF">2021-01-12T09:07:10Z</dcterms:created>
  <dcterms:modified xsi:type="dcterms:W3CDTF">2021-01-12T16:48:39Z</dcterms:modified>
</cp:coreProperties>
</file>