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17008475" cy="51206400"/>
  <p:notesSz cx="6858000" cy="9144000"/>
  <p:defaultTextStyle>
    <a:defPPr>
      <a:defRPr lang="en-US"/>
    </a:defPPr>
    <a:lvl1pPr marL="0" algn="l" defTabSz="1237004" rtl="0" eaLnBrk="1" latinLnBrk="0" hangingPunct="1">
      <a:defRPr sz="2435" kern="1200">
        <a:solidFill>
          <a:schemeClr val="tx1"/>
        </a:solidFill>
        <a:latin typeface="+mn-lt"/>
        <a:ea typeface="+mn-ea"/>
        <a:cs typeface="+mn-cs"/>
      </a:defRPr>
    </a:lvl1pPr>
    <a:lvl2pPr marL="618501" algn="l" defTabSz="1237004" rtl="0" eaLnBrk="1" latinLnBrk="0" hangingPunct="1">
      <a:defRPr sz="2435" kern="1200">
        <a:solidFill>
          <a:schemeClr val="tx1"/>
        </a:solidFill>
        <a:latin typeface="+mn-lt"/>
        <a:ea typeface="+mn-ea"/>
        <a:cs typeface="+mn-cs"/>
      </a:defRPr>
    </a:lvl2pPr>
    <a:lvl3pPr marL="1237004" algn="l" defTabSz="1237004" rtl="0" eaLnBrk="1" latinLnBrk="0" hangingPunct="1">
      <a:defRPr sz="2435" kern="1200">
        <a:solidFill>
          <a:schemeClr val="tx1"/>
        </a:solidFill>
        <a:latin typeface="+mn-lt"/>
        <a:ea typeface="+mn-ea"/>
        <a:cs typeface="+mn-cs"/>
      </a:defRPr>
    </a:lvl3pPr>
    <a:lvl4pPr marL="1855505" algn="l" defTabSz="1237004" rtl="0" eaLnBrk="1" latinLnBrk="0" hangingPunct="1">
      <a:defRPr sz="2435" kern="1200">
        <a:solidFill>
          <a:schemeClr val="tx1"/>
        </a:solidFill>
        <a:latin typeface="+mn-lt"/>
        <a:ea typeface="+mn-ea"/>
        <a:cs typeface="+mn-cs"/>
      </a:defRPr>
    </a:lvl4pPr>
    <a:lvl5pPr marL="2474006" algn="l" defTabSz="1237004" rtl="0" eaLnBrk="1" latinLnBrk="0" hangingPunct="1">
      <a:defRPr sz="2435" kern="1200">
        <a:solidFill>
          <a:schemeClr val="tx1"/>
        </a:solidFill>
        <a:latin typeface="+mn-lt"/>
        <a:ea typeface="+mn-ea"/>
        <a:cs typeface="+mn-cs"/>
      </a:defRPr>
    </a:lvl5pPr>
    <a:lvl6pPr marL="3092508" algn="l" defTabSz="1237004" rtl="0" eaLnBrk="1" latinLnBrk="0" hangingPunct="1">
      <a:defRPr sz="2435" kern="1200">
        <a:solidFill>
          <a:schemeClr val="tx1"/>
        </a:solidFill>
        <a:latin typeface="+mn-lt"/>
        <a:ea typeface="+mn-ea"/>
        <a:cs typeface="+mn-cs"/>
      </a:defRPr>
    </a:lvl6pPr>
    <a:lvl7pPr marL="3711009" algn="l" defTabSz="1237004" rtl="0" eaLnBrk="1" latinLnBrk="0" hangingPunct="1">
      <a:defRPr sz="2435" kern="1200">
        <a:solidFill>
          <a:schemeClr val="tx1"/>
        </a:solidFill>
        <a:latin typeface="+mn-lt"/>
        <a:ea typeface="+mn-ea"/>
        <a:cs typeface="+mn-cs"/>
      </a:defRPr>
    </a:lvl7pPr>
    <a:lvl8pPr marL="4329511" algn="l" defTabSz="1237004" rtl="0" eaLnBrk="1" latinLnBrk="0" hangingPunct="1">
      <a:defRPr sz="2435" kern="1200">
        <a:solidFill>
          <a:schemeClr val="tx1"/>
        </a:solidFill>
        <a:latin typeface="+mn-lt"/>
        <a:ea typeface="+mn-ea"/>
        <a:cs typeface="+mn-cs"/>
      </a:defRPr>
    </a:lvl8pPr>
    <a:lvl9pPr marL="4948013" algn="l" defTabSz="1237004" rtl="0" eaLnBrk="1" latinLnBrk="0" hangingPunct="1">
      <a:defRPr sz="243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C7E7"/>
    <a:srgbClr val="FF66FF"/>
    <a:srgbClr val="FF99CC"/>
    <a:srgbClr val="FFCCFF"/>
    <a:srgbClr val="364C85"/>
    <a:srgbClr val="F9F4B0"/>
    <a:srgbClr val="D4EDEA"/>
    <a:srgbClr val="344D85"/>
    <a:srgbClr val="F5F5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25" d="100"/>
          <a:sy n="25" d="100"/>
        </p:scale>
        <p:origin x="2040" y="-25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5636" y="8380311"/>
            <a:ext cx="14457204" cy="17827413"/>
          </a:xfrm>
        </p:spPr>
        <p:txBody>
          <a:bodyPr anchor="b"/>
          <a:lstStyle>
            <a:lvl1pPr algn="ctr">
              <a:defRPr sz="11161"/>
            </a:lvl1pPr>
          </a:lstStyle>
          <a:p>
            <a:r>
              <a:rPr lang="en-US" smtClean="0"/>
              <a:t>Click to edit Master title style</a:t>
            </a:r>
            <a:endParaRPr lang="en-US" dirty="0"/>
          </a:p>
        </p:txBody>
      </p:sp>
      <p:sp>
        <p:nvSpPr>
          <p:cNvPr id="3" name="Subtitle 2"/>
          <p:cNvSpPr>
            <a:spLocks noGrp="1"/>
          </p:cNvSpPr>
          <p:nvPr>
            <p:ph type="subTitle" idx="1"/>
          </p:nvPr>
        </p:nvSpPr>
        <p:spPr>
          <a:xfrm>
            <a:off x="2126060" y="26895217"/>
            <a:ext cx="12756356" cy="12363023"/>
          </a:xfrm>
        </p:spPr>
        <p:txBody>
          <a:bodyPr/>
          <a:lstStyle>
            <a:lvl1pPr marL="0" indent="0" algn="ctr">
              <a:buNone/>
              <a:defRPr sz="4464"/>
            </a:lvl1pPr>
            <a:lvl2pPr marL="850438" indent="0" algn="ctr">
              <a:buNone/>
              <a:defRPr sz="3720"/>
            </a:lvl2pPr>
            <a:lvl3pPr marL="1700875" indent="0" algn="ctr">
              <a:buNone/>
              <a:defRPr sz="3348"/>
            </a:lvl3pPr>
            <a:lvl4pPr marL="2551313" indent="0" algn="ctr">
              <a:buNone/>
              <a:defRPr sz="2976"/>
            </a:lvl4pPr>
            <a:lvl5pPr marL="3401751" indent="0" algn="ctr">
              <a:buNone/>
              <a:defRPr sz="2976"/>
            </a:lvl5pPr>
            <a:lvl6pPr marL="4252189" indent="0" algn="ctr">
              <a:buNone/>
              <a:defRPr sz="2976"/>
            </a:lvl6pPr>
            <a:lvl7pPr marL="5102626" indent="0" algn="ctr">
              <a:buNone/>
              <a:defRPr sz="2976"/>
            </a:lvl7pPr>
            <a:lvl8pPr marL="5953064" indent="0" algn="ctr">
              <a:buNone/>
              <a:defRPr sz="2976"/>
            </a:lvl8pPr>
            <a:lvl9pPr marL="6803502" indent="0" algn="ctr">
              <a:buNone/>
              <a:defRPr sz="297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D9FDE7-539F-4291-9BCE-8F5331CC2320}"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E81A8-B207-42BC-9926-5DD71B153672}" type="slidenum">
              <a:rPr lang="en-US" smtClean="0"/>
              <a:t>‹#›</a:t>
            </a:fld>
            <a:endParaRPr lang="en-US"/>
          </a:p>
        </p:txBody>
      </p:sp>
    </p:spTree>
    <p:extLst>
      <p:ext uri="{BB962C8B-B14F-4D97-AF65-F5344CB8AC3E}">
        <p14:creationId xmlns:p14="http://schemas.microsoft.com/office/powerpoint/2010/main" val="145544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D9FDE7-539F-4291-9BCE-8F5331CC2320}"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E81A8-B207-42BC-9926-5DD71B153672}" type="slidenum">
              <a:rPr lang="en-US" smtClean="0"/>
              <a:t>‹#›</a:t>
            </a:fld>
            <a:endParaRPr lang="en-US"/>
          </a:p>
        </p:txBody>
      </p:sp>
    </p:spTree>
    <p:extLst>
      <p:ext uri="{BB962C8B-B14F-4D97-AF65-F5344CB8AC3E}">
        <p14:creationId xmlns:p14="http://schemas.microsoft.com/office/powerpoint/2010/main" val="588584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171691" y="2726267"/>
            <a:ext cx="3667452" cy="4339505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69334" y="2726267"/>
            <a:ext cx="10789751" cy="4339505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D9FDE7-539F-4291-9BCE-8F5331CC2320}"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E81A8-B207-42BC-9926-5DD71B153672}" type="slidenum">
              <a:rPr lang="en-US" smtClean="0"/>
              <a:t>‹#›</a:t>
            </a:fld>
            <a:endParaRPr lang="en-US"/>
          </a:p>
        </p:txBody>
      </p:sp>
    </p:spTree>
    <p:extLst>
      <p:ext uri="{BB962C8B-B14F-4D97-AF65-F5344CB8AC3E}">
        <p14:creationId xmlns:p14="http://schemas.microsoft.com/office/powerpoint/2010/main" val="3693751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D9FDE7-539F-4291-9BCE-8F5331CC2320}"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E81A8-B207-42BC-9926-5DD71B153672}" type="slidenum">
              <a:rPr lang="en-US" smtClean="0"/>
              <a:t>‹#›</a:t>
            </a:fld>
            <a:endParaRPr lang="en-US"/>
          </a:p>
        </p:txBody>
      </p:sp>
    </p:spTree>
    <p:extLst>
      <p:ext uri="{BB962C8B-B14F-4D97-AF65-F5344CB8AC3E}">
        <p14:creationId xmlns:p14="http://schemas.microsoft.com/office/powerpoint/2010/main" val="1964290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60475" y="12766055"/>
            <a:ext cx="14669810" cy="21300436"/>
          </a:xfrm>
        </p:spPr>
        <p:txBody>
          <a:bodyPr anchor="b"/>
          <a:lstStyle>
            <a:lvl1pPr>
              <a:defRPr sz="11161"/>
            </a:lvl1pPr>
          </a:lstStyle>
          <a:p>
            <a:r>
              <a:rPr lang="en-US" smtClean="0"/>
              <a:t>Click to edit Master title style</a:t>
            </a:r>
            <a:endParaRPr lang="en-US" dirty="0"/>
          </a:p>
        </p:txBody>
      </p:sp>
      <p:sp>
        <p:nvSpPr>
          <p:cNvPr id="3" name="Text Placeholder 2"/>
          <p:cNvSpPr>
            <a:spLocks noGrp="1"/>
          </p:cNvSpPr>
          <p:nvPr>
            <p:ph type="body" idx="1"/>
          </p:nvPr>
        </p:nvSpPr>
        <p:spPr>
          <a:xfrm>
            <a:off x="1160475" y="34268002"/>
            <a:ext cx="14669810" cy="11201396"/>
          </a:xfrm>
        </p:spPr>
        <p:txBody>
          <a:bodyPr/>
          <a:lstStyle>
            <a:lvl1pPr marL="0" indent="0">
              <a:buNone/>
              <a:defRPr sz="4464">
                <a:solidFill>
                  <a:schemeClr val="tx1"/>
                </a:solidFill>
              </a:defRPr>
            </a:lvl1pPr>
            <a:lvl2pPr marL="850438" indent="0">
              <a:buNone/>
              <a:defRPr sz="3720">
                <a:solidFill>
                  <a:schemeClr val="tx1">
                    <a:tint val="75000"/>
                  </a:schemeClr>
                </a:solidFill>
              </a:defRPr>
            </a:lvl2pPr>
            <a:lvl3pPr marL="1700875" indent="0">
              <a:buNone/>
              <a:defRPr sz="3348">
                <a:solidFill>
                  <a:schemeClr val="tx1">
                    <a:tint val="75000"/>
                  </a:schemeClr>
                </a:solidFill>
              </a:defRPr>
            </a:lvl3pPr>
            <a:lvl4pPr marL="2551313" indent="0">
              <a:buNone/>
              <a:defRPr sz="2976">
                <a:solidFill>
                  <a:schemeClr val="tx1">
                    <a:tint val="75000"/>
                  </a:schemeClr>
                </a:solidFill>
              </a:defRPr>
            </a:lvl4pPr>
            <a:lvl5pPr marL="3401751" indent="0">
              <a:buNone/>
              <a:defRPr sz="2976">
                <a:solidFill>
                  <a:schemeClr val="tx1">
                    <a:tint val="75000"/>
                  </a:schemeClr>
                </a:solidFill>
              </a:defRPr>
            </a:lvl5pPr>
            <a:lvl6pPr marL="4252189" indent="0">
              <a:buNone/>
              <a:defRPr sz="2976">
                <a:solidFill>
                  <a:schemeClr val="tx1">
                    <a:tint val="75000"/>
                  </a:schemeClr>
                </a:solidFill>
              </a:defRPr>
            </a:lvl6pPr>
            <a:lvl7pPr marL="5102626" indent="0">
              <a:buNone/>
              <a:defRPr sz="2976">
                <a:solidFill>
                  <a:schemeClr val="tx1">
                    <a:tint val="75000"/>
                  </a:schemeClr>
                </a:solidFill>
              </a:defRPr>
            </a:lvl7pPr>
            <a:lvl8pPr marL="5953064" indent="0">
              <a:buNone/>
              <a:defRPr sz="2976">
                <a:solidFill>
                  <a:schemeClr val="tx1">
                    <a:tint val="75000"/>
                  </a:schemeClr>
                </a:solidFill>
              </a:defRPr>
            </a:lvl8pPr>
            <a:lvl9pPr marL="6803502" indent="0">
              <a:buNone/>
              <a:defRPr sz="2976">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D9FDE7-539F-4291-9BCE-8F5331CC2320}"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E81A8-B207-42BC-9926-5DD71B153672}" type="slidenum">
              <a:rPr lang="en-US" smtClean="0"/>
              <a:t>‹#›</a:t>
            </a:fld>
            <a:endParaRPr lang="en-US"/>
          </a:p>
        </p:txBody>
      </p:sp>
    </p:spTree>
    <p:extLst>
      <p:ext uri="{BB962C8B-B14F-4D97-AF65-F5344CB8AC3E}">
        <p14:creationId xmlns:p14="http://schemas.microsoft.com/office/powerpoint/2010/main" val="3133444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69333" y="13631334"/>
            <a:ext cx="7228602" cy="3248999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610540" y="13631334"/>
            <a:ext cx="7228602" cy="3248999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D9FDE7-539F-4291-9BCE-8F5331CC2320}"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E81A8-B207-42BC-9926-5DD71B153672}" type="slidenum">
              <a:rPr lang="en-US" smtClean="0"/>
              <a:t>‹#›</a:t>
            </a:fld>
            <a:endParaRPr lang="en-US"/>
          </a:p>
        </p:txBody>
      </p:sp>
    </p:spTree>
    <p:extLst>
      <p:ext uri="{BB962C8B-B14F-4D97-AF65-F5344CB8AC3E}">
        <p14:creationId xmlns:p14="http://schemas.microsoft.com/office/powerpoint/2010/main" val="410783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71548" y="2726278"/>
            <a:ext cx="14669810" cy="98975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71550" y="12552684"/>
            <a:ext cx="7195381" cy="6151876"/>
          </a:xfrm>
        </p:spPr>
        <p:txBody>
          <a:bodyPr anchor="b"/>
          <a:lstStyle>
            <a:lvl1pPr marL="0" indent="0">
              <a:buNone/>
              <a:defRPr sz="4464" b="1"/>
            </a:lvl1pPr>
            <a:lvl2pPr marL="850438" indent="0">
              <a:buNone/>
              <a:defRPr sz="3720" b="1"/>
            </a:lvl2pPr>
            <a:lvl3pPr marL="1700875" indent="0">
              <a:buNone/>
              <a:defRPr sz="3348" b="1"/>
            </a:lvl3pPr>
            <a:lvl4pPr marL="2551313" indent="0">
              <a:buNone/>
              <a:defRPr sz="2976" b="1"/>
            </a:lvl4pPr>
            <a:lvl5pPr marL="3401751" indent="0">
              <a:buNone/>
              <a:defRPr sz="2976" b="1"/>
            </a:lvl5pPr>
            <a:lvl6pPr marL="4252189" indent="0">
              <a:buNone/>
              <a:defRPr sz="2976" b="1"/>
            </a:lvl6pPr>
            <a:lvl7pPr marL="5102626" indent="0">
              <a:buNone/>
              <a:defRPr sz="2976" b="1"/>
            </a:lvl7pPr>
            <a:lvl8pPr marL="5953064" indent="0">
              <a:buNone/>
              <a:defRPr sz="2976" b="1"/>
            </a:lvl8pPr>
            <a:lvl9pPr marL="6803502" indent="0">
              <a:buNone/>
              <a:defRPr sz="2976" b="1"/>
            </a:lvl9pPr>
          </a:lstStyle>
          <a:p>
            <a:pPr lvl="0"/>
            <a:r>
              <a:rPr lang="en-US" smtClean="0"/>
              <a:t>Edit Master text styles</a:t>
            </a:r>
          </a:p>
        </p:txBody>
      </p:sp>
      <p:sp>
        <p:nvSpPr>
          <p:cNvPr id="4" name="Content Placeholder 3"/>
          <p:cNvSpPr>
            <a:spLocks noGrp="1"/>
          </p:cNvSpPr>
          <p:nvPr>
            <p:ph sz="half" idx="2"/>
          </p:nvPr>
        </p:nvSpPr>
        <p:spPr>
          <a:xfrm>
            <a:off x="1171550" y="18704560"/>
            <a:ext cx="7195381" cy="2751159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610542" y="12552684"/>
            <a:ext cx="7230817" cy="6151876"/>
          </a:xfrm>
        </p:spPr>
        <p:txBody>
          <a:bodyPr anchor="b"/>
          <a:lstStyle>
            <a:lvl1pPr marL="0" indent="0">
              <a:buNone/>
              <a:defRPr sz="4464" b="1"/>
            </a:lvl1pPr>
            <a:lvl2pPr marL="850438" indent="0">
              <a:buNone/>
              <a:defRPr sz="3720" b="1"/>
            </a:lvl2pPr>
            <a:lvl3pPr marL="1700875" indent="0">
              <a:buNone/>
              <a:defRPr sz="3348" b="1"/>
            </a:lvl3pPr>
            <a:lvl4pPr marL="2551313" indent="0">
              <a:buNone/>
              <a:defRPr sz="2976" b="1"/>
            </a:lvl4pPr>
            <a:lvl5pPr marL="3401751" indent="0">
              <a:buNone/>
              <a:defRPr sz="2976" b="1"/>
            </a:lvl5pPr>
            <a:lvl6pPr marL="4252189" indent="0">
              <a:buNone/>
              <a:defRPr sz="2976" b="1"/>
            </a:lvl6pPr>
            <a:lvl7pPr marL="5102626" indent="0">
              <a:buNone/>
              <a:defRPr sz="2976" b="1"/>
            </a:lvl7pPr>
            <a:lvl8pPr marL="5953064" indent="0">
              <a:buNone/>
              <a:defRPr sz="2976" b="1"/>
            </a:lvl8pPr>
            <a:lvl9pPr marL="6803502" indent="0">
              <a:buNone/>
              <a:defRPr sz="2976" b="1"/>
            </a:lvl9pPr>
          </a:lstStyle>
          <a:p>
            <a:pPr lvl="0"/>
            <a:r>
              <a:rPr lang="en-US" smtClean="0"/>
              <a:t>Edit Master text styles</a:t>
            </a:r>
          </a:p>
        </p:txBody>
      </p:sp>
      <p:sp>
        <p:nvSpPr>
          <p:cNvPr id="6" name="Content Placeholder 5"/>
          <p:cNvSpPr>
            <a:spLocks noGrp="1"/>
          </p:cNvSpPr>
          <p:nvPr>
            <p:ph sz="quarter" idx="4"/>
          </p:nvPr>
        </p:nvSpPr>
        <p:spPr>
          <a:xfrm>
            <a:off x="8610542" y="18704560"/>
            <a:ext cx="7230817" cy="2751159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D9FDE7-539F-4291-9BCE-8F5331CC2320}"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9E81A8-B207-42BC-9926-5DD71B153672}" type="slidenum">
              <a:rPr lang="en-US" smtClean="0"/>
              <a:t>‹#›</a:t>
            </a:fld>
            <a:endParaRPr lang="en-US"/>
          </a:p>
        </p:txBody>
      </p:sp>
    </p:spTree>
    <p:extLst>
      <p:ext uri="{BB962C8B-B14F-4D97-AF65-F5344CB8AC3E}">
        <p14:creationId xmlns:p14="http://schemas.microsoft.com/office/powerpoint/2010/main" val="410571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D9FDE7-539F-4291-9BCE-8F5331CC2320}"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9E81A8-B207-42BC-9926-5DD71B153672}" type="slidenum">
              <a:rPr lang="en-US" smtClean="0"/>
              <a:t>‹#›</a:t>
            </a:fld>
            <a:endParaRPr lang="en-US"/>
          </a:p>
        </p:txBody>
      </p:sp>
    </p:spTree>
    <p:extLst>
      <p:ext uri="{BB962C8B-B14F-4D97-AF65-F5344CB8AC3E}">
        <p14:creationId xmlns:p14="http://schemas.microsoft.com/office/powerpoint/2010/main" val="3101940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D9FDE7-539F-4291-9BCE-8F5331CC2320}"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9E81A8-B207-42BC-9926-5DD71B153672}" type="slidenum">
              <a:rPr lang="en-US" smtClean="0"/>
              <a:t>‹#›</a:t>
            </a:fld>
            <a:endParaRPr lang="en-US"/>
          </a:p>
        </p:txBody>
      </p:sp>
    </p:spTree>
    <p:extLst>
      <p:ext uri="{BB962C8B-B14F-4D97-AF65-F5344CB8AC3E}">
        <p14:creationId xmlns:p14="http://schemas.microsoft.com/office/powerpoint/2010/main" val="170288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1548" y="3413760"/>
            <a:ext cx="5485676" cy="11948160"/>
          </a:xfrm>
        </p:spPr>
        <p:txBody>
          <a:bodyPr anchor="b"/>
          <a:lstStyle>
            <a:lvl1pPr>
              <a:defRPr sz="5952"/>
            </a:lvl1pPr>
          </a:lstStyle>
          <a:p>
            <a:r>
              <a:rPr lang="en-US" smtClean="0"/>
              <a:t>Click to edit Master title style</a:t>
            </a:r>
            <a:endParaRPr lang="en-US" dirty="0"/>
          </a:p>
        </p:txBody>
      </p:sp>
      <p:sp>
        <p:nvSpPr>
          <p:cNvPr id="3" name="Content Placeholder 2"/>
          <p:cNvSpPr>
            <a:spLocks noGrp="1"/>
          </p:cNvSpPr>
          <p:nvPr>
            <p:ph idx="1"/>
          </p:nvPr>
        </p:nvSpPr>
        <p:spPr>
          <a:xfrm>
            <a:off x="7230817" y="7372785"/>
            <a:ext cx="8610540" cy="36389733"/>
          </a:xfrm>
        </p:spPr>
        <p:txBody>
          <a:bodyPr/>
          <a:lstStyle>
            <a:lvl1pPr>
              <a:defRPr sz="5952"/>
            </a:lvl1pPr>
            <a:lvl2pPr>
              <a:defRPr sz="5208"/>
            </a:lvl2pPr>
            <a:lvl3pPr>
              <a:defRPr sz="4464"/>
            </a:lvl3pPr>
            <a:lvl4pPr>
              <a:defRPr sz="3720"/>
            </a:lvl4pPr>
            <a:lvl5pPr>
              <a:defRPr sz="3720"/>
            </a:lvl5pPr>
            <a:lvl6pPr>
              <a:defRPr sz="3720"/>
            </a:lvl6pPr>
            <a:lvl7pPr>
              <a:defRPr sz="3720"/>
            </a:lvl7pPr>
            <a:lvl8pPr>
              <a:defRPr sz="3720"/>
            </a:lvl8pPr>
            <a:lvl9pPr>
              <a:defRPr sz="372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1548" y="15361920"/>
            <a:ext cx="5485676" cy="28459857"/>
          </a:xfrm>
        </p:spPr>
        <p:txBody>
          <a:bodyPr/>
          <a:lstStyle>
            <a:lvl1pPr marL="0" indent="0">
              <a:buNone/>
              <a:defRPr sz="2976"/>
            </a:lvl1pPr>
            <a:lvl2pPr marL="850438" indent="0">
              <a:buNone/>
              <a:defRPr sz="2604"/>
            </a:lvl2pPr>
            <a:lvl3pPr marL="1700875" indent="0">
              <a:buNone/>
              <a:defRPr sz="2232"/>
            </a:lvl3pPr>
            <a:lvl4pPr marL="2551313" indent="0">
              <a:buNone/>
              <a:defRPr sz="1860"/>
            </a:lvl4pPr>
            <a:lvl5pPr marL="3401751" indent="0">
              <a:buNone/>
              <a:defRPr sz="1860"/>
            </a:lvl5pPr>
            <a:lvl6pPr marL="4252189" indent="0">
              <a:buNone/>
              <a:defRPr sz="1860"/>
            </a:lvl6pPr>
            <a:lvl7pPr marL="5102626" indent="0">
              <a:buNone/>
              <a:defRPr sz="1860"/>
            </a:lvl7pPr>
            <a:lvl8pPr marL="5953064" indent="0">
              <a:buNone/>
              <a:defRPr sz="1860"/>
            </a:lvl8pPr>
            <a:lvl9pPr marL="6803502" indent="0">
              <a:buNone/>
              <a:defRPr sz="1860"/>
            </a:lvl9pPr>
          </a:lstStyle>
          <a:p>
            <a:pPr lvl="0"/>
            <a:r>
              <a:rPr lang="en-US" smtClean="0"/>
              <a:t>Edit Master text styles</a:t>
            </a:r>
          </a:p>
        </p:txBody>
      </p:sp>
      <p:sp>
        <p:nvSpPr>
          <p:cNvPr id="5" name="Date Placeholder 4"/>
          <p:cNvSpPr>
            <a:spLocks noGrp="1"/>
          </p:cNvSpPr>
          <p:nvPr>
            <p:ph type="dt" sz="half" idx="10"/>
          </p:nvPr>
        </p:nvSpPr>
        <p:spPr/>
        <p:txBody>
          <a:bodyPr/>
          <a:lstStyle/>
          <a:p>
            <a:fld id="{3AD9FDE7-539F-4291-9BCE-8F5331CC2320}"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E81A8-B207-42BC-9926-5DD71B153672}" type="slidenum">
              <a:rPr lang="en-US" smtClean="0"/>
              <a:t>‹#›</a:t>
            </a:fld>
            <a:endParaRPr lang="en-US"/>
          </a:p>
        </p:txBody>
      </p:sp>
    </p:spTree>
    <p:extLst>
      <p:ext uri="{BB962C8B-B14F-4D97-AF65-F5344CB8AC3E}">
        <p14:creationId xmlns:p14="http://schemas.microsoft.com/office/powerpoint/2010/main" val="3419065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1548" y="3413760"/>
            <a:ext cx="5485676" cy="11948160"/>
          </a:xfrm>
        </p:spPr>
        <p:txBody>
          <a:bodyPr anchor="b"/>
          <a:lstStyle>
            <a:lvl1pPr>
              <a:defRPr sz="595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230817" y="7372785"/>
            <a:ext cx="8610540" cy="36389733"/>
          </a:xfrm>
        </p:spPr>
        <p:txBody>
          <a:bodyPr anchor="t"/>
          <a:lstStyle>
            <a:lvl1pPr marL="0" indent="0">
              <a:buNone/>
              <a:defRPr sz="5952"/>
            </a:lvl1pPr>
            <a:lvl2pPr marL="850438" indent="0">
              <a:buNone/>
              <a:defRPr sz="5208"/>
            </a:lvl2pPr>
            <a:lvl3pPr marL="1700875" indent="0">
              <a:buNone/>
              <a:defRPr sz="4464"/>
            </a:lvl3pPr>
            <a:lvl4pPr marL="2551313" indent="0">
              <a:buNone/>
              <a:defRPr sz="3720"/>
            </a:lvl4pPr>
            <a:lvl5pPr marL="3401751" indent="0">
              <a:buNone/>
              <a:defRPr sz="3720"/>
            </a:lvl5pPr>
            <a:lvl6pPr marL="4252189" indent="0">
              <a:buNone/>
              <a:defRPr sz="3720"/>
            </a:lvl6pPr>
            <a:lvl7pPr marL="5102626" indent="0">
              <a:buNone/>
              <a:defRPr sz="3720"/>
            </a:lvl7pPr>
            <a:lvl8pPr marL="5953064" indent="0">
              <a:buNone/>
              <a:defRPr sz="3720"/>
            </a:lvl8pPr>
            <a:lvl9pPr marL="6803502" indent="0">
              <a:buNone/>
              <a:defRPr sz="3720"/>
            </a:lvl9pPr>
          </a:lstStyle>
          <a:p>
            <a:r>
              <a:rPr lang="en-US" smtClean="0"/>
              <a:t>Click icon to add picture</a:t>
            </a:r>
            <a:endParaRPr lang="en-US" dirty="0"/>
          </a:p>
        </p:txBody>
      </p:sp>
      <p:sp>
        <p:nvSpPr>
          <p:cNvPr id="4" name="Text Placeholder 3"/>
          <p:cNvSpPr>
            <a:spLocks noGrp="1"/>
          </p:cNvSpPr>
          <p:nvPr>
            <p:ph type="body" sz="half" idx="2"/>
          </p:nvPr>
        </p:nvSpPr>
        <p:spPr>
          <a:xfrm>
            <a:off x="1171548" y="15361920"/>
            <a:ext cx="5485676" cy="28459857"/>
          </a:xfrm>
        </p:spPr>
        <p:txBody>
          <a:bodyPr/>
          <a:lstStyle>
            <a:lvl1pPr marL="0" indent="0">
              <a:buNone/>
              <a:defRPr sz="2976"/>
            </a:lvl1pPr>
            <a:lvl2pPr marL="850438" indent="0">
              <a:buNone/>
              <a:defRPr sz="2604"/>
            </a:lvl2pPr>
            <a:lvl3pPr marL="1700875" indent="0">
              <a:buNone/>
              <a:defRPr sz="2232"/>
            </a:lvl3pPr>
            <a:lvl4pPr marL="2551313" indent="0">
              <a:buNone/>
              <a:defRPr sz="1860"/>
            </a:lvl4pPr>
            <a:lvl5pPr marL="3401751" indent="0">
              <a:buNone/>
              <a:defRPr sz="1860"/>
            </a:lvl5pPr>
            <a:lvl6pPr marL="4252189" indent="0">
              <a:buNone/>
              <a:defRPr sz="1860"/>
            </a:lvl6pPr>
            <a:lvl7pPr marL="5102626" indent="0">
              <a:buNone/>
              <a:defRPr sz="1860"/>
            </a:lvl7pPr>
            <a:lvl8pPr marL="5953064" indent="0">
              <a:buNone/>
              <a:defRPr sz="1860"/>
            </a:lvl8pPr>
            <a:lvl9pPr marL="6803502" indent="0">
              <a:buNone/>
              <a:defRPr sz="1860"/>
            </a:lvl9pPr>
          </a:lstStyle>
          <a:p>
            <a:pPr lvl="0"/>
            <a:r>
              <a:rPr lang="en-US" smtClean="0"/>
              <a:t>Edit Master text styles</a:t>
            </a:r>
          </a:p>
        </p:txBody>
      </p:sp>
      <p:sp>
        <p:nvSpPr>
          <p:cNvPr id="5" name="Date Placeholder 4"/>
          <p:cNvSpPr>
            <a:spLocks noGrp="1"/>
          </p:cNvSpPr>
          <p:nvPr>
            <p:ph type="dt" sz="half" idx="10"/>
          </p:nvPr>
        </p:nvSpPr>
        <p:spPr/>
        <p:txBody>
          <a:bodyPr/>
          <a:lstStyle/>
          <a:p>
            <a:fld id="{3AD9FDE7-539F-4291-9BCE-8F5331CC2320}"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E81A8-B207-42BC-9926-5DD71B153672}" type="slidenum">
              <a:rPr lang="en-US" smtClean="0"/>
              <a:t>‹#›</a:t>
            </a:fld>
            <a:endParaRPr lang="en-US"/>
          </a:p>
        </p:txBody>
      </p:sp>
    </p:spTree>
    <p:extLst>
      <p:ext uri="{BB962C8B-B14F-4D97-AF65-F5344CB8AC3E}">
        <p14:creationId xmlns:p14="http://schemas.microsoft.com/office/powerpoint/2010/main" val="3058497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9333" y="2726278"/>
            <a:ext cx="14669810" cy="989753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69333" y="13631334"/>
            <a:ext cx="14669810" cy="3248999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69333" y="47460758"/>
            <a:ext cx="3826907" cy="2726267"/>
          </a:xfrm>
          <a:prstGeom prst="rect">
            <a:avLst/>
          </a:prstGeom>
        </p:spPr>
        <p:txBody>
          <a:bodyPr vert="horz" lIns="91440" tIns="45720" rIns="91440" bIns="45720" rtlCol="0" anchor="ctr"/>
          <a:lstStyle>
            <a:lvl1pPr algn="l">
              <a:defRPr sz="2232">
                <a:solidFill>
                  <a:schemeClr val="tx1">
                    <a:tint val="75000"/>
                  </a:schemeClr>
                </a:solidFill>
              </a:defRPr>
            </a:lvl1pPr>
          </a:lstStyle>
          <a:p>
            <a:fld id="{3AD9FDE7-539F-4291-9BCE-8F5331CC2320}" type="datetimeFigureOut">
              <a:rPr lang="en-US" smtClean="0"/>
              <a:t>1/12/2021</a:t>
            </a:fld>
            <a:endParaRPr lang="en-US"/>
          </a:p>
        </p:txBody>
      </p:sp>
      <p:sp>
        <p:nvSpPr>
          <p:cNvPr id="5" name="Footer Placeholder 4"/>
          <p:cNvSpPr>
            <a:spLocks noGrp="1"/>
          </p:cNvSpPr>
          <p:nvPr>
            <p:ph type="ftr" sz="quarter" idx="3"/>
          </p:nvPr>
        </p:nvSpPr>
        <p:spPr>
          <a:xfrm>
            <a:off x="5634058" y="47460758"/>
            <a:ext cx="5740360" cy="2726267"/>
          </a:xfrm>
          <a:prstGeom prst="rect">
            <a:avLst/>
          </a:prstGeom>
        </p:spPr>
        <p:txBody>
          <a:bodyPr vert="horz" lIns="91440" tIns="45720" rIns="91440" bIns="45720" rtlCol="0" anchor="ctr"/>
          <a:lstStyle>
            <a:lvl1pPr algn="ctr">
              <a:defRPr sz="223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012235" y="47460758"/>
            <a:ext cx="3826907" cy="2726267"/>
          </a:xfrm>
          <a:prstGeom prst="rect">
            <a:avLst/>
          </a:prstGeom>
        </p:spPr>
        <p:txBody>
          <a:bodyPr vert="horz" lIns="91440" tIns="45720" rIns="91440" bIns="45720" rtlCol="0" anchor="ctr"/>
          <a:lstStyle>
            <a:lvl1pPr algn="r">
              <a:defRPr sz="2232">
                <a:solidFill>
                  <a:schemeClr val="tx1">
                    <a:tint val="75000"/>
                  </a:schemeClr>
                </a:solidFill>
              </a:defRPr>
            </a:lvl1pPr>
          </a:lstStyle>
          <a:p>
            <a:fld id="{F69E81A8-B207-42BC-9926-5DD71B153672}" type="slidenum">
              <a:rPr lang="en-US" smtClean="0"/>
              <a:t>‹#›</a:t>
            </a:fld>
            <a:endParaRPr lang="en-US"/>
          </a:p>
        </p:txBody>
      </p:sp>
    </p:spTree>
    <p:extLst>
      <p:ext uri="{BB962C8B-B14F-4D97-AF65-F5344CB8AC3E}">
        <p14:creationId xmlns:p14="http://schemas.microsoft.com/office/powerpoint/2010/main" val="14871106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700875" rtl="0" eaLnBrk="1" latinLnBrk="0" hangingPunct="1">
        <a:lnSpc>
          <a:spcPct val="90000"/>
        </a:lnSpc>
        <a:spcBef>
          <a:spcPct val="0"/>
        </a:spcBef>
        <a:buNone/>
        <a:defRPr sz="8184" kern="1200">
          <a:solidFill>
            <a:schemeClr val="tx1"/>
          </a:solidFill>
          <a:latin typeface="+mj-lt"/>
          <a:ea typeface="+mj-ea"/>
          <a:cs typeface="+mj-cs"/>
        </a:defRPr>
      </a:lvl1pPr>
    </p:titleStyle>
    <p:bodyStyle>
      <a:lvl1pPr marL="425219" indent="-425219" algn="l" defTabSz="1700875" rtl="0" eaLnBrk="1" latinLnBrk="0" hangingPunct="1">
        <a:lnSpc>
          <a:spcPct val="90000"/>
        </a:lnSpc>
        <a:spcBef>
          <a:spcPts val="1860"/>
        </a:spcBef>
        <a:buFont typeface="Arial" panose="020B0604020202020204" pitchFamily="34" charset="0"/>
        <a:buChar char="•"/>
        <a:defRPr sz="5208" kern="1200">
          <a:solidFill>
            <a:schemeClr val="tx1"/>
          </a:solidFill>
          <a:latin typeface="+mn-lt"/>
          <a:ea typeface="+mn-ea"/>
          <a:cs typeface="+mn-cs"/>
        </a:defRPr>
      </a:lvl1pPr>
      <a:lvl2pPr marL="1275657" indent="-425219" algn="l" defTabSz="1700875" rtl="0" eaLnBrk="1" latinLnBrk="0" hangingPunct="1">
        <a:lnSpc>
          <a:spcPct val="90000"/>
        </a:lnSpc>
        <a:spcBef>
          <a:spcPts val="930"/>
        </a:spcBef>
        <a:buFont typeface="Arial" panose="020B0604020202020204" pitchFamily="34" charset="0"/>
        <a:buChar char="•"/>
        <a:defRPr sz="4464" kern="1200">
          <a:solidFill>
            <a:schemeClr val="tx1"/>
          </a:solidFill>
          <a:latin typeface="+mn-lt"/>
          <a:ea typeface="+mn-ea"/>
          <a:cs typeface="+mn-cs"/>
        </a:defRPr>
      </a:lvl2pPr>
      <a:lvl3pPr marL="2126094" indent="-425219" algn="l" defTabSz="1700875" rtl="0" eaLnBrk="1" latinLnBrk="0" hangingPunct="1">
        <a:lnSpc>
          <a:spcPct val="90000"/>
        </a:lnSpc>
        <a:spcBef>
          <a:spcPts val="930"/>
        </a:spcBef>
        <a:buFont typeface="Arial" panose="020B0604020202020204" pitchFamily="34" charset="0"/>
        <a:buChar char="•"/>
        <a:defRPr sz="3720" kern="1200">
          <a:solidFill>
            <a:schemeClr val="tx1"/>
          </a:solidFill>
          <a:latin typeface="+mn-lt"/>
          <a:ea typeface="+mn-ea"/>
          <a:cs typeface="+mn-cs"/>
        </a:defRPr>
      </a:lvl3pPr>
      <a:lvl4pPr marL="2976532" indent="-425219" algn="l" defTabSz="1700875" rtl="0" eaLnBrk="1" latinLnBrk="0" hangingPunct="1">
        <a:lnSpc>
          <a:spcPct val="90000"/>
        </a:lnSpc>
        <a:spcBef>
          <a:spcPts val="930"/>
        </a:spcBef>
        <a:buFont typeface="Arial" panose="020B0604020202020204" pitchFamily="34" charset="0"/>
        <a:buChar char="•"/>
        <a:defRPr sz="3348" kern="1200">
          <a:solidFill>
            <a:schemeClr val="tx1"/>
          </a:solidFill>
          <a:latin typeface="+mn-lt"/>
          <a:ea typeface="+mn-ea"/>
          <a:cs typeface="+mn-cs"/>
        </a:defRPr>
      </a:lvl4pPr>
      <a:lvl5pPr marL="3826970" indent="-425219" algn="l" defTabSz="1700875" rtl="0" eaLnBrk="1" latinLnBrk="0" hangingPunct="1">
        <a:lnSpc>
          <a:spcPct val="90000"/>
        </a:lnSpc>
        <a:spcBef>
          <a:spcPts val="930"/>
        </a:spcBef>
        <a:buFont typeface="Arial" panose="020B0604020202020204" pitchFamily="34" charset="0"/>
        <a:buChar char="•"/>
        <a:defRPr sz="3348" kern="1200">
          <a:solidFill>
            <a:schemeClr val="tx1"/>
          </a:solidFill>
          <a:latin typeface="+mn-lt"/>
          <a:ea typeface="+mn-ea"/>
          <a:cs typeface="+mn-cs"/>
        </a:defRPr>
      </a:lvl5pPr>
      <a:lvl6pPr marL="4677407" indent="-425219" algn="l" defTabSz="1700875" rtl="0" eaLnBrk="1" latinLnBrk="0" hangingPunct="1">
        <a:lnSpc>
          <a:spcPct val="90000"/>
        </a:lnSpc>
        <a:spcBef>
          <a:spcPts val="930"/>
        </a:spcBef>
        <a:buFont typeface="Arial" panose="020B0604020202020204" pitchFamily="34" charset="0"/>
        <a:buChar char="•"/>
        <a:defRPr sz="3348" kern="1200">
          <a:solidFill>
            <a:schemeClr val="tx1"/>
          </a:solidFill>
          <a:latin typeface="+mn-lt"/>
          <a:ea typeface="+mn-ea"/>
          <a:cs typeface="+mn-cs"/>
        </a:defRPr>
      </a:lvl6pPr>
      <a:lvl7pPr marL="5527845" indent="-425219" algn="l" defTabSz="1700875" rtl="0" eaLnBrk="1" latinLnBrk="0" hangingPunct="1">
        <a:lnSpc>
          <a:spcPct val="90000"/>
        </a:lnSpc>
        <a:spcBef>
          <a:spcPts val="930"/>
        </a:spcBef>
        <a:buFont typeface="Arial" panose="020B0604020202020204" pitchFamily="34" charset="0"/>
        <a:buChar char="•"/>
        <a:defRPr sz="3348" kern="1200">
          <a:solidFill>
            <a:schemeClr val="tx1"/>
          </a:solidFill>
          <a:latin typeface="+mn-lt"/>
          <a:ea typeface="+mn-ea"/>
          <a:cs typeface="+mn-cs"/>
        </a:defRPr>
      </a:lvl7pPr>
      <a:lvl8pPr marL="6378283" indent="-425219" algn="l" defTabSz="1700875" rtl="0" eaLnBrk="1" latinLnBrk="0" hangingPunct="1">
        <a:lnSpc>
          <a:spcPct val="90000"/>
        </a:lnSpc>
        <a:spcBef>
          <a:spcPts val="930"/>
        </a:spcBef>
        <a:buFont typeface="Arial" panose="020B0604020202020204" pitchFamily="34" charset="0"/>
        <a:buChar char="•"/>
        <a:defRPr sz="3348" kern="1200">
          <a:solidFill>
            <a:schemeClr val="tx1"/>
          </a:solidFill>
          <a:latin typeface="+mn-lt"/>
          <a:ea typeface="+mn-ea"/>
          <a:cs typeface="+mn-cs"/>
        </a:defRPr>
      </a:lvl8pPr>
      <a:lvl9pPr marL="7228721" indent="-425219" algn="l" defTabSz="1700875" rtl="0" eaLnBrk="1" latinLnBrk="0" hangingPunct="1">
        <a:lnSpc>
          <a:spcPct val="90000"/>
        </a:lnSpc>
        <a:spcBef>
          <a:spcPts val="930"/>
        </a:spcBef>
        <a:buFont typeface="Arial" panose="020B0604020202020204" pitchFamily="34" charset="0"/>
        <a:buChar char="•"/>
        <a:defRPr sz="3348" kern="1200">
          <a:solidFill>
            <a:schemeClr val="tx1"/>
          </a:solidFill>
          <a:latin typeface="+mn-lt"/>
          <a:ea typeface="+mn-ea"/>
          <a:cs typeface="+mn-cs"/>
        </a:defRPr>
      </a:lvl9pPr>
    </p:bodyStyle>
    <p:otherStyle>
      <a:defPPr>
        <a:defRPr lang="en-US"/>
      </a:defPPr>
      <a:lvl1pPr marL="0" algn="l" defTabSz="1700875" rtl="0" eaLnBrk="1" latinLnBrk="0" hangingPunct="1">
        <a:defRPr sz="3348" kern="1200">
          <a:solidFill>
            <a:schemeClr val="tx1"/>
          </a:solidFill>
          <a:latin typeface="+mn-lt"/>
          <a:ea typeface="+mn-ea"/>
          <a:cs typeface="+mn-cs"/>
        </a:defRPr>
      </a:lvl1pPr>
      <a:lvl2pPr marL="850438" algn="l" defTabSz="1700875" rtl="0" eaLnBrk="1" latinLnBrk="0" hangingPunct="1">
        <a:defRPr sz="3348" kern="1200">
          <a:solidFill>
            <a:schemeClr val="tx1"/>
          </a:solidFill>
          <a:latin typeface="+mn-lt"/>
          <a:ea typeface="+mn-ea"/>
          <a:cs typeface="+mn-cs"/>
        </a:defRPr>
      </a:lvl2pPr>
      <a:lvl3pPr marL="1700875" algn="l" defTabSz="1700875" rtl="0" eaLnBrk="1" latinLnBrk="0" hangingPunct="1">
        <a:defRPr sz="3348" kern="1200">
          <a:solidFill>
            <a:schemeClr val="tx1"/>
          </a:solidFill>
          <a:latin typeface="+mn-lt"/>
          <a:ea typeface="+mn-ea"/>
          <a:cs typeface="+mn-cs"/>
        </a:defRPr>
      </a:lvl3pPr>
      <a:lvl4pPr marL="2551313" algn="l" defTabSz="1700875" rtl="0" eaLnBrk="1" latinLnBrk="0" hangingPunct="1">
        <a:defRPr sz="3348" kern="1200">
          <a:solidFill>
            <a:schemeClr val="tx1"/>
          </a:solidFill>
          <a:latin typeface="+mn-lt"/>
          <a:ea typeface="+mn-ea"/>
          <a:cs typeface="+mn-cs"/>
        </a:defRPr>
      </a:lvl4pPr>
      <a:lvl5pPr marL="3401751" algn="l" defTabSz="1700875" rtl="0" eaLnBrk="1" latinLnBrk="0" hangingPunct="1">
        <a:defRPr sz="3348" kern="1200">
          <a:solidFill>
            <a:schemeClr val="tx1"/>
          </a:solidFill>
          <a:latin typeface="+mn-lt"/>
          <a:ea typeface="+mn-ea"/>
          <a:cs typeface="+mn-cs"/>
        </a:defRPr>
      </a:lvl5pPr>
      <a:lvl6pPr marL="4252189" algn="l" defTabSz="1700875" rtl="0" eaLnBrk="1" latinLnBrk="0" hangingPunct="1">
        <a:defRPr sz="3348" kern="1200">
          <a:solidFill>
            <a:schemeClr val="tx1"/>
          </a:solidFill>
          <a:latin typeface="+mn-lt"/>
          <a:ea typeface="+mn-ea"/>
          <a:cs typeface="+mn-cs"/>
        </a:defRPr>
      </a:lvl6pPr>
      <a:lvl7pPr marL="5102626" algn="l" defTabSz="1700875" rtl="0" eaLnBrk="1" latinLnBrk="0" hangingPunct="1">
        <a:defRPr sz="3348" kern="1200">
          <a:solidFill>
            <a:schemeClr val="tx1"/>
          </a:solidFill>
          <a:latin typeface="+mn-lt"/>
          <a:ea typeface="+mn-ea"/>
          <a:cs typeface="+mn-cs"/>
        </a:defRPr>
      </a:lvl7pPr>
      <a:lvl8pPr marL="5953064" algn="l" defTabSz="1700875" rtl="0" eaLnBrk="1" latinLnBrk="0" hangingPunct="1">
        <a:defRPr sz="3348" kern="1200">
          <a:solidFill>
            <a:schemeClr val="tx1"/>
          </a:solidFill>
          <a:latin typeface="+mn-lt"/>
          <a:ea typeface="+mn-ea"/>
          <a:cs typeface="+mn-cs"/>
        </a:defRPr>
      </a:lvl8pPr>
      <a:lvl9pPr marL="6803502" algn="l" defTabSz="1700875" rtl="0" eaLnBrk="1" latinLnBrk="0" hangingPunct="1">
        <a:defRPr sz="334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4EDEA"/>
        </a:solidFill>
        <a:effectLst/>
      </p:bgPr>
    </p:bg>
    <p:spTree>
      <p:nvGrpSpPr>
        <p:cNvPr id="1" name=""/>
        <p:cNvGrpSpPr/>
        <p:nvPr/>
      </p:nvGrpSpPr>
      <p:grpSpPr>
        <a:xfrm>
          <a:off x="0" y="0"/>
          <a:ext cx="0" cy="0"/>
          <a:chOff x="0" y="0"/>
          <a:chExt cx="0" cy="0"/>
        </a:xfrm>
      </p:grpSpPr>
      <p:sp>
        <p:nvSpPr>
          <p:cNvPr id="5" name="Rectangle 4"/>
          <p:cNvSpPr/>
          <p:nvPr/>
        </p:nvSpPr>
        <p:spPr>
          <a:xfrm>
            <a:off x="304800" y="2200545"/>
            <a:ext cx="16282246" cy="10516781"/>
          </a:xfrm>
          <a:prstGeom prst="rect">
            <a:avLst/>
          </a:prstGeom>
          <a:solidFill>
            <a:srgbClr val="F9F4B0"/>
          </a:solidFill>
          <a:ln w="1016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smtClean="0">
                <a:latin typeface="UVN Saigon" panose="00000400000000000000" pitchFamily="2" charset="0"/>
              </a:rPr>
              <a:t>.</a:t>
            </a:r>
            <a:endParaRPr lang="en-US" sz="4500">
              <a:latin typeface="UVN Saigon" panose="00000400000000000000" pitchFamily="2" charset="0"/>
            </a:endParaRPr>
          </a:p>
        </p:txBody>
      </p:sp>
      <p:sp>
        <p:nvSpPr>
          <p:cNvPr id="12" name="Rectangle 11"/>
          <p:cNvSpPr/>
          <p:nvPr/>
        </p:nvSpPr>
        <p:spPr>
          <a:xfrm>
            <a:off x="237391" y="26084110"/>
            <a:ext cx="16282246" cy="24470503"/>
          </a:xfrm>
          <a:prstGeom prst="rect">
            <a:avLst/>
          </a:prstGeom>
          <a:solidFill>
            <a:srgbClr val="F9F4B0"/>
          </a:solidFill>
          <a:ln w="1016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0">
              <a:latin typeface="UVN Saigon" panose="00000400000000000000" pitchFamily="2" charset="0"/>
            </a:endParaRPr>
          </a:p>
        </p:txBody>
      </p:sp>
      <p:sp>
        <p:nvSpPr>
          <p:cNvPr id="13" name="Rectangle 12"/>
          <p:cNvSpPr/>
          <p:nvPr/>
        </p:nvSpPr>
        <p:spPr>
          <a:xfrm>
            <a:off x="667233" y="26518220"/>
            <a:ext cx="15468600" cy="4274820"/>
          </a:xfrm>
          <a:prstGeom prst="rect">
            <a:avLst/>
          </a:prstGeom>
          <a:solidFill>
            <a:schemeClr val="accent5">
              <a:lumMod val="40000"/>
              <a:lumOff val="60000"/>
            </a:schemeClr>
          </a:solidFill>
          <a:ln w="1016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smtClean="0">
                <a:latin typeface="UVN Saigon" panose="00000400000000000000" pitchFamily="2" charset="0"/>
              </a:rPr>
              <a:t>.</a:t>
            </a:r>
            <a:endParaRPr lang="en-US" sz="4500">
              <a:latin typeface="UVN Saigon" panose="00000400000000000000" pitchFamily="2" charset="0"/>
            </a:endParaRPr>
          </a:p>
        </p:txBody>
      </p:sp>
      <p:sp>
        <p:nvSpPr>
          <p:cNvPr id="16" name="Rectangle 15"/>
          <p:cNvSpPr/>
          <p:nvPr/>
        </p:nvSpPr>
        <p:spPr>
          <a:xfrm>
            <a:off x="756437" y="44701723"/>
            <a:ext cx="15378972" cy="5437877"/>
          </a:xfrm>
          <a:prstGeom prst="rect">
            <a:avLst/>
          </a:prstGeom>
          <a:solidFill>
            <a:schemeClr val="accent5">
              <a:lumMod val="40000"/>
              <a:lumOff val="60000"/>
            </a:schemeClr>
          </a:solidFill>
          <a:ln w="1016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smtClean="0">
                <a:latin typeface="UVN Saigon" panose="00000400000000000000" pitchFamily="2" charset="0"/>
              </a:rPr>
              <a:t>.</a:t>
            </a:r>
            <a:endParaRPr lang="en-US" sz="4500">
              <a:latin typeface="UVN Saigon" panose="00000400000000000000" pitchFamily="2" charset="0"/>
            </a:endParaRPr>
          </a:p>
        </p:txBody>
      </p:sp>
      <p:sp>
        <p:nvSpPr>
          <p:cNvPr id="26" name="Rectangle 25"/>
          <p:cNvSpPr/>
          <p:nvPr/>
        </p:nvSpPr>
        <p:spPr>
          <a:xfrm>
            <a:off x="237392" y="15731269"/>
            <a:ext cx="16282245" cy="7631328"/>
          </a:xfrm>
          <a:prstGeom prst="rect">
            <a:avLst/>
          </a:prstGeom>
          <a:solidFill>
            <a:srgbClr val="F9F4B0"/>
          </a:solidFill>
          <a:ln w="1016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smtClean="0">
                <a:latin typeface="UVN Saigon" panose="00000400000000000000" pitchFamily="2" charset="0"/>
              </a:rPr>
              <a:t>.</a:t>
            </a:r>
            <a:endParaRPr lang="en-US" sz="4800">
              <a:latin typeface="UVN Saigon" panose="00000400000000000000" pitchFamily="2" charset="0"/>
            </a:endParaRPr>
          </a:p>
        </p:txBody>
      </p:sp>
      <p:sp>
        <p:nvSpPr>
          <p:cNvPr id="34" name="Rounded Rectangle 33"/>
          <p:cNvSpPr/>
          <p:nvPr/>
        </p:nvSpPr>
        <p:spPr>
          <a:xfrm>
            <a:off x="340736" y="195553"/>
            <a:ext cx="16282245" cy="1760826"/>
          </a:xfrm>
          <a:prstGeom prst="roundRect">
            <a:avLst/>
          </a:prstGeom>
          <a:solidFill>
            <a:srgbClr val="364C8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541991" y="475801"/>
            <a:ext cx="15593418" cy="1200329"/>
          </a:xfrm>
          <a:prstGeom prst="rect">
            <a:avLst/>
          </a:prstGeom>
          <a:noFill/>
        </p:spPr>
        <p:txBody>
          <a:bodyPr wrap="square" rtlCol="0">
            <a:spAutoFit/>
          </a:bodyPr>
          <a:lstStyle/>
          <a:p>
            <a:pPr algn="ctr"/>
            <a:r>
              <a:rPr lang="en-US" sz="7200" b="1" smtClean="0">
                <a:solidFill>
                  <a:schemeClr val="bg1"/>
                </a:solidFill>
                <a:latin typeface="UVN Saigon" panose="00000400000000000000" pitchFamily="2" charset="0"/>
              </a:rPr>
              <a:t>ĐẶT VẤN ĐỀ</a:t>
            </a:r>
            <a:endParaRPr lang="en-US" sz="7200" b="1">
              <a:solidFill>
                <a:schemeClr val="bg1"/>
              </a:solidFill>
              <a:latin typeface="UVN Saigon" panose="00000400000000000000" pitchFamily="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0753" y="16445799"/>
            <a:ext cx="5182692" cy="518269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6817" y="6241491"/>
            <a:ext cx="2658580" cy="2658580"/>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00440" y="2913448"/>
            <a:ext cx="2215722" cy="2215722"/>
          </a:xfrm>
          <a:prstGeom prst="rect">
            <a:avLst/>
          </a:prstGeom>
        </p:spPr>
      </p:pic>
      <p:sp>
        <p:nvSpPr>
          <p:cNvPr id="19" name="TextBox 18"/>
          <p:cNvSpPr txBox="1"/>
          <p:nvPr/>
        </p:nvSpPr>
        <p:spPr>
          <a:xfrm>
            <a:off x="863150" y="2913448"/>
            <a:ext cx="10749605" cy="2308324"/>
          </a:xfrm>
          <a:prstGeom prst="rect">
            <a:avLst/>
          </a:prstGeom>
          <a:noFill/>
        </p:spPr>
        <p:txBody>
          <a:bodyPr wrap="square" rtlCol="0">
            <a:spAutoFit/>
          </a:bodyPr>
          <a:lstStyle/>
          <a:p>
            <a:pPr marL="685800" indent="-685800" algn="just">
              <a:buFont typeface="Arial" panose="020B0604020202020204" pitchFamily="34" charset="0"/>
              <a:buChar char="•"/>
            </a:pPr>
            <a:r>
              <a:rPr lang="vi-VN" sz="4800">
                <a:latin typeface="UVN Saigon" panose="00000400000000000000" pitchFamily="2" charset="0"/>
              </a:rPr>
              <a:t>Hiện nay trên thế giới có 70 triệu người điếc và khiếm thính, và </a:t>
            </a:r>
            <a:r>
              <a:rPr lang="vi-VN" sz="4800">
                <a:latin typeface="UVN Saigon" panose="00000400000000000000" pitchFamily="2" charset="0"/>
              </a:rPr>
              <a:t>ở </a:t>
            </a:r>
            <a:r>
              <a:rPr lang="vi-VN" sz="4800" smtClean="0">
                <a:latin typeface="UVN Saigon" panose="00000400000000000000" pitchFamily="2" charset="0"/>
              </a:rPr>
              <a:t>V</a:t>
            </a:r>
            <a:r>
              <a:rPr lang="en-US" sz="4800" smtClean="0">
                <a:latin typeface="UVN Saigon" panose="00000400000000000000" pitchFamily="2" charset="0"/>
              </a:rPr>
              <a:t>i</a:t>
            </a:r>
            <a:r>
              <a:rPr lang="vi-VN" sz="4800" smtClean="0">
                <a:latin typeface="UVN Saigon" panose="00000400000000000000" pitchFamily="2" charset="0"/>
              </a:rPr>
              <a:t>ệt </a:t>
            </a:r>
            <a:r>
              <a:rPr lang="vi-VN" sz="4800">
                <a:latin typeface="UVN Saigon" panose="00000400000000000000" pitchFamily="2" charset="0"/>
              </a:rPr>
              <a:t>Nam con số này là 2.5 triệu người.</a:t>
            </a:r>
          </a:p>
        </p:txBody>
      </p:sp>
      <p:sp>
        <p:nvSpPr>
          <p:cNvPr id="42" name="TextBox 41"/>
          <p:cNvSpPr txBox="1"/>
          <p:nvPr/>
        </p:nvSpPr>
        <p:spPr>
          <a:xfrm>
            <a:off x="4863342" y="5948678"/>
            <a:ext cx="10842173" cy="3785652"/>
          </a:xfrm>
          <a:prstGeom prst="rect">
            <a:avLst/>
          </a:prstGeom>
          <a:noFill/>
        </p:spPr>
        <p:txBody>
          <a:bodyPr wrap="square" rtlCol="0">
            <a:spAutoFit/>
          </a:bodyPr>
          <a:lstStyle/>
          <a:p>
            <a:pPr marL="685800" indent="-685800" algn="just">
              <a:buFont typeface="Arial" panose="020B0604020202020204" pitchFamily="34" charset="0"/>
              <a:buChar char="•"/>
            </a:pPr>
            <a:r>
              <a:rPr lang="vi-VN" sz="4800">
                <a:latin typeface="UVN Saigon" panose="00000400000000000000" pitchFamily="2" charset="0"/>
              </a:rPr>
              <a:t>Giao tiếp là nhu cầu thiết yếu của con người, tuy nhiên người câm điếc bị hạn chế về khả năng nghe nói. Điều này khiến người câm điếc khó giao tiếp với cộng đồng và xã hội.</a:t>
            </a:r>
          </a:p>
        </p:txBody>
      </p:sp>
      <p:sp>
        <p:nvSpPr>
          <p:cNvPr id="43" name="TextBox 42"/>
          <p:cNvSpPr txBox="1"/>
          <p:nvPr/>
        </p:nvSpPr>
        <p:spPr>
          <a:xfrm>
            <a:off x="4498399" y="10406530"/>
            <a:ext cx="11676911" cy="1569660"/>
          </a:xfrm>
          <a:prstGeom prst="rect">
            <a:avLst/>
          </a:prstGeom>
          <a:noFill/>
        </p:spPr>
        <p:txBody>
          <a:bodyPr wrap="square" rtlCol="0">
            <a:spAutoFit/>
          </a:bodyPr>
          <a:lstStyle/>
          <a:p>
            <a:pPr algn="just"/>
            <a:r>
              <a:rPr lang="vi-VN" sz="4800">
                <a:latin typeface="UVN Saigon" panose="00000400000000000000" pitchFamily="2" charset="0"/>
              </a:rPr>
              <a:t>Nhận thấy về những vấn đề trên, nhu cầu về một thiết bị hỗ trợ giao tiếp là thiết yếu.</a:t>
            </a:r>
          </a:p>
        </p:txBody>
      </p:sp>
      <p:sp>
        <p:nvSpPr>
          <p:cNvPr id="46" name="TextBox 45"/>
          <p:cNvSpPr txBox="1"/>
          <p:nvPr/>
        </p:nvSpPr>
        <p:spPr>
          <a:xfrm>
            <a:off x="1093684" y="16223278"/>
            <a:ext cx="8685012" cy="8217634"/>
          </a:xfrm>
          <a:prstGeom prst="rect">
            <a:avLst/>
          </a:prstGeom>
          <a:noFill/>
        </p:spPr>
        <p:txBody>
          <a:bodyPr wrap="square" rtlCol="0">
            <a:spAutoFit/>
          </a:bodyPr>
          <a:lstStyle/>
          <a:p>
            <a:pPr marL="685800" indent="-685800">
              <a:buFont typeface="Arial" panose="020B0604020202020204" pitchFamily="34" charset="0"/>
              <a:buChar char="•"/>
            </a:pPr>
            <a:r>
              <a:rPr lang="vi-VN" sz="4800">
                <a:latin typeface="UVN Saigon" panose="00000400000000000000" pitchFamily="2" charset="0"/>
              </a:rPr>
              <a:t>Tạo ra thiết bị thông dịch ngôn ngữ </a:t>
            </a:r>
            <a:r>
              <a:rPr lang="vi-VN" sz="4800">
                <a:latin typeface="UVN Saigon" panose="00000400000000000000" pitchFamily="2" charset="0"/>
              </a:rPr>
              <a:t>kí </a:t>
            </a:r>
            <a:r>
              <a:rPr lang="vi-VN" sz="4800" smtClean="0">
                <a:latin typeface="UVN Saigon" panose="00000400000000000000" pitchFamily="2" charset="0"/>
              </a:rPr>
              <a:t>hiệu</a:t>
            </a:r>
            <a:endParaRPr lang="en-US" sz="4800" smtClean="0">
              <a:latin typeface="UVN Saigon" panose="00000400000000000000" pitchFamily="2" charset="0"/>
            </a:endParaRPr>
          </a:p>
          <a:p>
            <a:pPr marL="685800" indent="-685800">
              <a:buFont typeface="Arial" panose="020B0604020202020204" pitchFamily="34" charset="0"/>
              <a:buChar char="•"/>
            </a:pPr>
            <a:endParaRPr lang="en-US" sz="4800" smtClean="0">
              <a:latin typeface="UVN Saigon" panose="00000400000000000000" pitchFamily="2" charset="0"/>
            </a:endParaRPr>
          </a:p>
          <a:p>
            <a:pPr marL="685800" indent="-685800">
              <a:buFont typeface="Arial" panose="020B0604020202020204" pitchFamily="34" charset="0"/>
              <a:buChar char="•"/>
            </a:pPr>
            <a:r>
              <a:rPr lang="vi-VN" sz="4800">
                <a:latin typeface="UVN Saigon" panose="00000400000000000000" pitchFamily="2" charset="0"/>
              </a:rPr>
              <a:t>Ứng dụng Leap motion, máy học để nhận diện ngôn ngữ kí hiệu một cách </a:t>
            </a:r>
            <a:r>
              <a:rPr lang="vi-VN" sz="4800">
                <a:latin typeface="UVN Saigon" panose="00000400000000000000" pitchFamily="2" charset="0"/>
              </a:rPr>
              <a:t>chính </a:t>
            </a:r>
            <a:r>
              <a:rPr lang="vi-VN" sz="4800" smtClean="0">
                <a:latin typeface="UVN Saigon" panose="00000400000000000000" pitchFamily="2" charset="0"/>
              </a:rPr>
              <a:t>xác</a:t>
            </a:r>
            <a:endParaRPr lang="en-US" sz="4800" smtClean="0">
              <a:latin typeface="UVN Saigon" panose="00000400000000000000" pitchFamily="2" charset="0"/>
            </a:endParaRPr>
          </a:p>
          <a:p>
            <a:pPr marL="685800" indent="-685800">
              <a:buFont typeface="Arial" panose="020B0604020202020204" pitchFamily="34" charset="0"/>
              <a:buChar char="•"/>
            </a:pPr>
            <a:endParaRPr lang="en-US" sz="4800" smtClean="0">
              <a:latin typeface="UVN Saigon" panose="00000400000000000000" pitchFamily="2" charset="0"/>
            </a:endParaRPr>
          </a:p>
          <a:p>
            <a:pPr marL="685800" indent="-685800">
              <a:buFont typeface="Arial" panose="020B0604020202020204" pitchFamily="34" charset="0"/>
              <a:buChar char="•"/>
            </a:pPr>
            <a:r>
              <a:rPr lang="vi-VN" sz="4800">
                <a:latin typeface="UVN Saigon" panose="00000400000000000000" pitchFamily="2" charset="0"/>
              </a:rPr>
              <a:t>Dễ tiếp cận, điều khiển và dễ sử dụng cho người Việt</a:t>
            </a:r>
          </a:p>
          <a:p>
            <a:pPr marL="685800" indent="-685800">
              <a:buFont typeface="Arial" panose="020B0604020202020204" pitchFamily="34" charset="0"/>
              <a:buChar char="•"/>
            </a:pPr>
            <a:endParaRPr lang="vi-VN" sz="4800">
              <a:latin typeface="UVN Saigon" panose="00000400000000000000" pitchFamily="2" charset="0"/>
            </a:endParaRPr>
          </a:p>
          <a:p>
            <a:pPr marL="685800" indent="-685800">
              <a:buFont typeface="Arial" panose="020B0604020202020204" pitchFamily="34" charset="0"/>
              <a:buChar char="•"/>
            </a:pPr>
            <a:endParaRPr lang="vi-VN" sz="4800">
              <a:latin typeface="UVN Saigon" panose="00000400000000000000" pitchFamily="2" charset="0"/>
            </a:endParaRPr>
          </a:p>
        </p:txBody>
      </p:sp>
      <p:sp>
        <p:nvSpPr>
          <p:cNvPr id="28" name="Rectangle 27"/>
          <p:cNvSpPr/>
          <p:nvPr/>
        </p:nvSpPr>
        <p:spPr>
          <a:xfrm>
            <a:off x="1131573" y="26810760"/>
            <a:ext cx="14493882" cy="3785652"/>
          </a:xfrm>
          <a:prstGeom prst="rect">
            <a:avLst/>
          </a:prstGeom>
        </p:spPr>
        <p:txBody>
          <a:bodyPr wrap="square">
            <a:spAutoFit/>
          </a:bodyPr>
          <a:lstStyle/>
          <a:p>
            <a:pPr algn="just"/>
            <a:r>
              <a:rPr lang="vi-VN" sz="4800">
                <a:latin typeface="UVN Saigon" panose="00000400000000000000" pitchFamily="2" charset="0"/>
              </a:rPr>
              <a:t>"</a:t>
            </a:r>
            <a:r>
              <a:rPr lang="vi-VN" sz="4800" b="1">
                <a:latin typeface="UVN Saigon" panose="00000400000000000000" pitchFamily="2" charset="0"/>
              </a:rPr>
              <a:t>Thiết bị hỗ trợ giao tiếp</a:t>
            </a:r>
            <a:r>
              <a:rPr lang="vi-VN" sz="4800">
                <a:latin typeface="UVN Saigon" panose="00000400000000000000" pitchFamily="2" charset="0"/>
              </a:rPr>
              <a:t>" là thiết bị hỗ trợ người câm điếc giúp người câm điếc giao tiếp một cách tự nhiên đồng thời cải thiện các khuyết điểm của sản phẩm đi trước. Đồng thời hỗ trợ trong việc tiếp nhận âm thanh từ môi trường</a:t>
            </a:r>
          </a:p>
        </p:txBody>
      </p:sp>
      <p:sp>
        <p:nvSpPr>
          <p:cNvPr id="51" name="TextBox 50"/>
          <p:cNvSpPr txBox="1"/>
          <p:nvPr/>
        </p:nvSpPr>
        <p:spPr>
          <a:xfrm>
            <a:off x="1093684" y="45248881"/>
            <a:ext cx="14611831" cy="4524315"/>
          </a:xfrm>
          <a:prstGeom prst="rect">
            <a:avLst/>
          </a:prstGeom>
          <a:noFill/>
        </p:spPr>
        <p:txBody>
          <a:bodyPr wrap="square" rtlCol="0">
            <a:spAutoFit/>
          </a:bodyPr>
          <a:lstStyle/>
          <a:p>
            <a:pPr marL="685800" indent="-685800" algn="just">
              <a:buFont typeface="Arial" panose="020B0604020202020204" pitchFamily="34" charset="0"/>
              <a:buChar char="•"/>
            </a:pPr>
            <a:r>
              <a:rPr lang="vi-VN" sz="4800">
                <a:latin typeface="UVN Saigon" panose="00000400000000000000" pitchFamily="2" charset="0"/>
                <a:ea typeface="Open Sans" panose="020B0606030504020204" pitchFamily="34" charset="0"/>
                <a:cs typeface="Open Sans" panose="020B0606030504020204" pitchFamily="34" charset="0"/>
              </a:rPr>
              <a:t>Đề tài nghiên cứu ra cách dịch ngôn ngữ khác với các sản phẩm đi trước. Cùng với sự kết hợp của công nghệ thực tế ảo tăng cường giúp hiện thị thông tin trước mắt người dùng</a:t>
            </a:r>
          </a:p>
          <a:p>
            <a:pPr marL="685800" indent="-685800" algn="just">
              <a:buFont typeface="Arial" panose="020B0604020202020204" pitchFamily="34" charset="0"/>
              <a:buChar char="•"/>
            </a:pPr>
            <a:r>
              <a:rPr lang="vi-VN" sz="4800">
                <a:latin typeface="UVN Saigon" panose="00000400000000000000" pitchFamily="2" charset="0"/>
                <a:ea typeface="Open Sans" panose="020B0606030504020204" pitchFamily="34" charset="0"/>
                <a:cs typeface="Open Sans" panose="020B0606030504020204" pitchFamily="34" charset="0"/>
              </a:rPr>
              <a:t>Tạo nên công cụ dịch hoàn chỉnh - 2 chiều. Giúp đỡ người câm điếc đến gần với xã hội</a:t>
            </a:r>
            <a:endParaRPr lang="vi-VN" sz="4800">
              <a:latin typeface="UVN Saigon" panose="00000400000000000000" pitchFamily="2" charset="0"/>
              <a:ea typeface="Open Sans" panose="020B0606030504020204" pitchFamily="34" charset="0"/>
              <a:cs typeface="Open Sans" panose="020B0606030504020204" pitchFamily="34" charset="0"/>
            </a:endParaRPr>
          </a:p>
        </p:txBody>
      </p:sp>
      <p:sp>
        <p:nvSpPr>
          <p:cNvPr id="29" name="Right Arrow 28"/>
          <p:cNvSpPr/>
          <p:nvPr/>
        </p:nvSpPr>
        <p:spPr>
          <a:xfrm>
            <a:off x="1093684" y="10426856"/>
            <a:ext cx="2555222" cy="1545793"/>
          </a:xfrm>
          <a:prstGeom prst="rightArrow">
            <a:avLst/>
          </a:prstGeom>
          <a:noFill/>
          <a:ln w="136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237392" y="13644187"/>
            <a:ext cx="16282245" cy="1760826"/>
          </a:xfrm>
          <a:prstGeom prst="roundRect">
            <a:avLst/>
          </a:prstGeom>
          <a:solidFill>
            <a:srgbClr val="364C8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38647" y="13924435"/>
            <a:ext cx="15593418" cy="1200329"/>
          </a:xfrm>
          <a:prstGeom prst="rect">
            <a:avLst/>
          </a:prstGeom>
          <a:noFill/>
        </p:spPr>
        <p:txBody>
          <a:bodyPr wrap="square" rtlCol="0">
            <a:spAutoFit/>
          </a:bodyPr>
          <a:lstStyle/>
          <a:p>
            <a:pPr algn="ctr"/>
            <a:r>
              <a:rPr lang="en-US" sz="7200" b="1" smtClean="0">
                <a:solidFill>
                  <a:schemeClr val="bg1"/>
                </a:solidFill>
                <a:latin typeface="UVN Saigon" panose="00000400000000000000" pitchFamily="2" charset="0"/>
              </a:rPr>
              <a:t>MỤC TIÊU</a:t>
            </a:r>
            <a:endParaRPr lang="en-US" sz="7200" b="1">
              <a:solidFill>
                <a:schemeClr val="bg1"/>
              </a:solidFill>
              <a:latin typeface="UVN Saigon" panose="00000400000000000000" pitchFamily="2" charset="0"/>
            </a:endParaRPr>
          </a:p>
        </p:txBody>
      </p:sp>
      <p:sp>
        <p:nvSpPr>
          <p:cNvPr id="54" name="Rounded Rectangle 53"/>
          <p:cNvSpPr/>
          <p:nvPr/>
        </p:nvSpPr>
        <p:spPr>
          <a:xfrm>
            <a:off x="237392" y="24043036"/>
            <a:ext cx="16282245" cy="1760826"/>
          </a:xfrm>
          <a:prstGeom prst="roundRect">
            <a:avLst/>
          </a:prstGeom>
          <a:solidFill>
            <a:srgbClr val="364C8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38647" y="24323284"/>
            <a:ext cx="15593418" cy="1200329"/>
          </a:xfrm>
          <a:prstGeom prst="rect">
            <a:avLst/>
          </a:prstGeom>
          <a:noFill/>
        </p:spPr>
        <p:txBody>
          <a:bodyPr wrap="square" rtlCol="0">
            <a:spAutoFit/>
          </a:bodyPr>
          <a:lstStyle/>
          <a:p>
            <a:pPr algn="ctr"/>
            <a:r>
              <a:rPr lang="en-US" sz="7200" b="1" smtClean="0">
                <a:solidFill>
                  <a:schemeClr val="bg1"/>
                </a:solidFill>
                <a:latin typeface="UVN Saigon" panose="00000400000000000000" pitchFamily="2" charset="0"/>
              </a:rPr>
              <a:t>GIỚI THIỆU CHUNG</a:t>
            </a:r>
            <a:endParaRPr lang="en-US" sz="7200" b="1">
              <a:solidFill>
                <a:schemeClr val="bg1"/>
              </a:solidFill>
              <a:latin typeface="UVN Saigon" panose="00000400000000000000" pitchFamily="2" charset="0"/>
            </a:endParaRPr>
          </a:p>
        </p:txBody>
      </p:sp>
      <p:sp>
        <p:nvSpPr>
          <p:cNvPr id="56" name="Rectangle 55"/>
          <p:cNvSpPr/>
          <p:nvPr/>
        </p:nvSpPr>
        <p:spPr>
          <a:xfrm>
            <a:off x="679460" y="32417904"/>
            <a:ext cx="15455949" cy="10589733"/>
          </a:xfrm>
          <a:prstGeom prst="rect">
            <a:avLst/>
          </a:prstGeom>
          <a:solidFill>
            <a:srgbClr val="B4C7E7"/>
          </a:solidFill>
          <a:ln w="1016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smtClean="0">
                <a:latin typeface="UVN Saigon" panose="00000400000000000000" pitchFamily="2" charset="0"/>
              </a:rPr>
              <a:t>.</a:t>
            </a:r>
            <a:endParaRPr lang="en-US" sz="4500">
              <a:latin typeface="UVN Saigon" panose="00000400000000000000" pitchFamily="2" charset="0"/>
            </a:endParaRPr>
          </a:p>
        </p:txBody>
      </p:sp>
      <p:sp>
        <p:nvSpPr>
          <p:cNvPr id="50" name="Rectangle 49"/>
          <p:cNvSpPr/>
          <p:nvPr/>
        </p:nvSpPr>
        <p:spPr>
          <a:xfrm>
            <a:off x="1089563" y="36558608"/>
            <a:ext cx="7690404" cy="2308324"/>
          </a:xfrm>
          <a:prstGeom prst="rect">
            <a:avLst/>
          </a:prstGeom>
        </p:spPr>
        <p:txBody>
          <a:bodyPr wrap="square">
            <a:spAutoFit/>
          </a:bodyPr>
          <a:lstStyle/>
          <a:p>
            <a:pPr algn="just"/>
            <a:r>
              <a:rPr lang="vi-VN" sz="4800">
                <a:latin typeface="UVN Saigon" panose="00000400000000000000" pitchFamily="2" charset="0"/>
              </a:rPr>
              <a:t>Thông tin về lời nói và âm thanh xung quan được hiện thị thông qua kính AR</a:t>
            </a:r>
          </a:p>
        </p:txBody>
      </p:sp>
      <p:sp>
        <p:nvSpPr>
          <p:cNvPr id="17" name="TextBox 16"/>
          <p:cNvSpPr txBox="1"/>
          <p:nvPr/>
        </p:nvSpPr>
        <p:spPr>
          <a:xfrm>
            <a:off x="1184736" y="39471766"/>
            <a:ext cx="8502908" cy="3046988"/>
          </a:xfrm>
          <a:prstGeom prst="rect">
            <a:avLst/>
          </a:prstGeom>
          <a:noFill/>
        </p:spPr>
        <p:txBody>
          <a:bodyPr wrap="square" rtlCol="0">
            <a:spAutoFit/>
          </a:bodyPr>
          <a:lstStyle/>
          <a:p>
            <a:pPr algn="just"/>
            <a:r>
              <a:rPr lang="en-US" sz="4800">
                <a:latin typeface="UVN Saigon" panose="00000400000000000000" pitchFamily="2" charset="0"/>
                <a:ea typeface="Open Sans" panose="020B0606030504020204" pitchFamily="34" charset="0"/>
                <a:cs typeface="Open Sans" panose="020B0606030504020204" pitchFamily="34" charset="0"/>
              </a:rPr>
              <a:t>Máy </a:t>
            </a:r>
            <a:r>
              <a:rPr lang="en-US" sz="4800" smtClean="0">
                <a:latin typeface="UVN Saigon" panose="00000400000000000000" pitchFamily="2" charset="0"/>
                <a:ea typeface="Open Sans" panose="020B0606030504020204" pitchFamily="34" charset="0"/>
                <a:cs typeface="Open Sans" panose="020B0606030504020204" pitchFamily="34" charset="0"/>
              </a:rPr>
              <a:t>tính </a:t>
            </a:r>
            <a:r>
              <a:rPr lang="en-US" sz="4800" smtClean="0">
                <a:latin typeface="UVN Saigon" panose="00000400000000000000" pitchFamily="2" charset="0"/>
                <a:ea typeface="Open Sans" panose="020B0606030504020204" pitchFamily="34" charset="0"/>
                <a:cs typeface="Open Sans" panose="020B0606030504020204" pitchFamily="34" charset="0"/>
              </a:rPr>
              <a:t>mini </a:t>
            </a:r>
            <a:r>
              <a:rPr lang="en-US" sz="4800">
                <a:latin typeface="UVN Saigon" panose="00000400000000000000" pitchFamily="2" charset="0"/>
                <a:ea typeface="Open Sans" panose="020B0606030504020204" pitchFamily="34" charset="0"/>
                <a:cs typeface="Open Sans" panose="020B0606030504020204" pitchFamily="34" charset="0"/>
              </a:rPr>
              <a:t>L</a:t>
            </a:r>
            <a:r>
              <a:rPr lang="en-US" sz="4800" smtClean="0">
                <a:latin typeface="UVN Saigon" panose="00000400000000000000" pitchFamily="2" charset="0"/>
                <a:ea typeface="Open Sans" panose="020B0606030504020204" pitchFamily="34" charset="0"/>
                <a:cs typeface="Open Sans" panose="020B0606030504020204" pitchFamily="34" charset="0"/>
              </a:rPr>
              <a:t>attepanda </a:t>
            </a:r>
            <a:r>
              <a:rPr lang="en-US" sz="4800">
                <a:latin typeface="UVN Saigon" panose="00000400000000000000" pitchFamily="2" charset="0"/>
                <a:ea typeface="Open Sans" panose="020B0606030504020204" pitchFamily="34" charset="0"/>
                <a:cs typeface="Open Sans" panose="020B0606030504020204" pitchFamily="34" charset="0"/>
              </a:rPr>
              <a:t>là trung tâm kết nối và xử lí tạo nên tính di động cho thiết bị, giúp thiết bị hoạt động độc lập</a:t>
            </a:r>
          </a:p>
        </p:txBody>
      </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52591" y="32937457"/>
            <a:ext cx="5829300" cy="3076575"/>
          </a:xfrm>
          <a:prstGeom prst="rect">
            <a:avLst/>
          </a:prstGeom>
        </p:spPr>
      </p:pic>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68036" y="36390430"/>
            <a:ext cx="4048125" cy="2524125"/>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45471" y="39116165"/>
            <a:ext cx="3758191" cy="3758191"/>
          </a:xfrm>
          <a:prstGeom prst="rect">
            <a:avLst/>
          </a:prstGeom>
        </p:spPr>
      </p:pic>
      <p:sp>
        <p:nvSpPr>
          <p:cNvPr id="49" name="Rectangle 48"/>
          <p:cNvSpPr/>
          <p:nvPr/>
        </p:nvSpPr>
        <p:spPr>
          <a:xfrm>
            <a:off x="1180750" y="33087402"/>
            <a:ext cx="8692984" cy="3046988"/>
          </a:xfrm>
          <a:prstGeom prst="rect">
            <a:avLst/>
          </a:prstGeom>
        </p:spPr>
        <p:txBody>
          <a:bodyPr wrap="square">
            <a:spAutoFit/>
          </a:bodyPr>
          <a:lstStyle/>
          <a:p>
            <a:pPr algn="just"/>
            <a:r>
              <a:rPr lang="vi-VN" sz="4800">
                <a:latin typeface="UVN Saigon" panose="00000400000000000000" pitchFamily="2" charset="0"/>
              </a:rPr>
              <a:t>Leap Motion sử dụng để lấy thông tin về tọa độ và vị trí của các khớp xương, bàn tay trong không gian 3 chiều</a:t>
            </a:r>
          </a:p>
        </p:txBody>
      </p:sp>
      <p:sp>
        <p:nvSpPr>
          <p:cNvPr id="32" name="TextBox 31"/>
          <p:cNvSpPr txBox="1"/>
          <p:nvPr/>
        </p:nvSpPr>
        <p:spPr>
          <a:xfrm>
            <a:off x="541991" y="31350396"/>
            <a:ext cx="6715174" cy="1107996"/>
          </a:xfrm>
          <a:prstGeom prst="rect">
            <a:avLst/>
          </a:prstGeom>
          <a:noFill/>
        </p:spPr>
        <p:txBody>
          <a:bodyPr wrap="square" rtlCol="0">
            <a:spAutoFit/>
          </a:bodyPr>
          <a:lstStyle/>
          <a:p>
            <a:r>
              <a:rPr lang="en-US" sz="6600" b="1" smtClean="0">
                <a:latin typeface="UVN Saigon" panose="00000400000000000000" pitchFamily="2" charset="0"/>
              </a:rPr>
              <a:t>PHẦN CỨNG</a:t>
            </a:r>
            <a:endParaRPr lang="en-US" sz="6600" b="1">
              <a:latin typeface="UVN Saigon" panose="00000400000000000000" pitchFamily="2" charset="0"/>
            </a:endParaRPr>
          </a:p>
        </p:txBody>
      </p:sp>
      <p:sp>
        <p:nvSpPr>
          <p:cNvPr id="59" name="TextBox 58"/>
          <p:cNvSpPr txBox="1"/>
          <p:nvPr/>
        </p:nvSpPr>
        <p:spPr>
          <a:xfrm>
            <a:off x="717810" y="43521147"/>
            <a:ext cx="6715174" cy="1107996"/>
          </a:xfrm>
          <a:prstGeom prst="rect">
            <a:avLst/>
          </a:prstGeom>
          <a:noFill/>
        </p:spPr>
        <p:txBody>
          <a:bodyPr wrap="square" rtlCol="0">
            <a:spAutoFit/>
          </a:bodyPr>
          <a:lstStyle/>
          <a:p>
            <a:r>
              <a:rPr lang="en-US" sz="6600" b="1" smtClean="0">
                <a:latin typeface="UVN Saigon" panose="00000400000000000000" pitchFamily="2" charset="0"/>
              </a:rPr>
              <a:t>Ý NGHĨA</a:t>
            </a:r>
            <a:endParaRPr lang="en-US" sz="6600" b="1">
              <a:latin typeface="UVN Saigon" panose="00000400000000000000" pitchFamily="2" charset="0"/>
            </a:endParaRPr>
          </a:p>
        </p:txBody>
      </p:sp>
    </p:spTree>
    <p:extLst>
      <p:ext uri="{BB962C8B-B14F-4D97-AF65-F5344CB8AC3E}">
        <p14:creationId xmlns:p14="http://schemas.microsoft.com/office/powerpoint/2010/main" val="32733514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386</TotalTime>
  <Words>332</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Open Sans</vt:lpstr>
      <vt:lpstr>UVN Saigon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BO</cp:lastModifiedBy>
  <cp:revision>22</cp:revision>
  <dcterms:created xsi:type="dcterms:W3CDTF">2021-01-12T07:44:58Z</dcterms:created>
  <dcterms:modified xsi:type="dcterms:W3CDTF">2021-01-12T17:27:03Z</dcterms:modified>
</cp:coreProperties>
</file>