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6"/>
  </p:notesMasterIdLst>
  <p:sldIdLst>
    <p:sldId id="358" r:id="rId3"/>
    <p:sldId id="359" r:id="rId4"/>
    <p:sldId id="360" r:id="rId5"/>
  </p:sldIdLst>
  <p:sldSz cx="18288000" cy="14039850"/>
  <p:notesSz cx="6858000" cy="9144000"/>
  <p:defaultTextStyle>
    <a:defPPr>
      <a:defRPr lang="ko-KR"/>
    </a:defPPr>
    <a:lvl1pPr marL="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1pPr>
    <a:lvl2pPr marL="922888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2pPr>
    <a:lvl3pPr marL="1845776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3pPr>
    <a:lvl4pPr marL="2768664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4pPr>
    <a:lvl5pPr marL="369155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5pPr>
    <a:lvl6pPr marL="4614436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6pPr>
    <a:lvl7pPr marL="5537324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7pPr>
    <a:lvl8pPr marL="6460212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8pPr>
    <a:lvl9pPr marL="738310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125"/>
    <a:srgbClr val="3C4043"/>
    <a:srgbClr val="00FFFF"/>
    <a:srgbClr val="0000FF"/>
    <a:srgbClr val="FF7C80"/>
    <a:srgbClr val="FF33CC"/>
    <a:srgbClr val="05FF76"/>
    <a:srgbClr val="A86ED4"/>
    <a:srgbClr val="438E65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1" autoAdjust="0"/>
    <p:restoredTop sz="94619" autoAdjust="0"/>
  </p:normalViewPr>
  <p:slideViewPr>
    <p:cSldViewPr showGuides="1">
      <p:cViewPr varScale="1">
        <p:scale>
          <a:sx n="58" d="100"/>
          <a:sy n="58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2478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FA58B-201B-41D2-AA3E-28483B84FD7B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85800"/>
            <a:ext cx="4467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6764D-BF5A-4398-BB02-AB0F06BA2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24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1pPr>
    <a:lvl2pPr marL="922888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2pPr>
    <a:lvl3pPr marL="1845776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3pPr>
    <a:lvl4pPr marL="2768664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4pPr>
    <a:lvl5pPr marL="369155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5pPr>
    <a:lvl6pPr marL="4614436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6pPr>
    <a:lvl7pPr marL="5537324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7pPr>
    <a:lvl8pPr marL="6460212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8pPr>
    <a:lvl9pPr marL="738310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5450695"/>
            <a:ext cx="15544800" cy="83099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7955915"/>
            <a:ext cx="12801600" cy="3587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3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8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4854536" y="562246"/>
            <a:ext cx="923330" cy="119793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62246"/>
            <a:ext cx="12039600" cy="119793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482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4361459"/>
            <a:ext cx="15544800" cy="30094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7955915"/>
            <a:ext cx="12801600" cy="3587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444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99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6" y="9021905"/>
            <a:ext cx="15544800" cy="278847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6" y="5950689"/>
            <a:ext cx="15544800" cy="3071216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6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3275966"/>
            <a:ext cx="8077200" cy="926565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96400" y="3275966"/>
            <a:ext cx="8077200" cy="926565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0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142718"/>
            <a:ext cx="8080376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0" y="4452453"/>
            <a:ext cx="8080376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0055" y="3142718"/>
            <a:ext cx="8083550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0055" y="4452453"/>
            <a:ext cx="8083550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30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18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967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5" y="558994"/>
            <a:ext cx="6016626" cy="2378975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0100" y="558995"/>
            <a:ext cx="10223500" cy="1198262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5" y="2937974"/>
            <a:ext cx="6016626" cy="9603649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6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22103"/>
            <a:ext cx="18288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0" y="61796"/>
            <a:ext cx="1828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 lang="ko-KR" altLang="en-US" sz="4800" b="1" kern="1200">
                <a:solidFill>
                  <a:srgbClr val="002060"/>
                </a:solidFill>
                <a:latin typeface="Arial" pitchFamily="34" charset="0"/>
                <a:ea typeface="HY헤드라인M" pitchFamily="18" charset="-127"/>
                <a:cs typeface="Arial" pitchFamily="34" charset="0"/>
              </a:defRPr>
            </a:lvl1pPr>
          </a:lstStyle>
          <a:p>
            <a:pPr lvl="0" algn="l" eaLnBrk="1" hangingPunct="1"/>
            <a:r>
              <a:rPr lang="ko-KR" altLang="en-US" dirty="0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975854"/>
            <a:ext cx="18288000" cy="146250"/>
          </a:xfrm>
          <a:prstGeom prst="rect">
            <a:avLst/>
          </a:prstGeom>
          <a:solidFill>
            <a:srgbClr val="07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60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22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6" y="9827895"/>
            <a:ext cx="10972800" cy="1160239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6" y="1254487"/>
            <a:ext cx="10972800" cy="842391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6" y="10988134"/>
            <a:ext cx="10972800" cy="16477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819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6184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58800" y="562246"/>
            <a:ext cx="4114800" cy="119793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62246"/>
            <a:ext cx="12039600" cy="119793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6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6" y="9021906"/>
            <a:ext cx="15544800" cy="1323439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6" y="5950689"/>
            <a:ext cx="15544800" cy="3071216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0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7073"/>
            <a:ext cx="18288000" cy="830997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975854"/>
            <a:ext cx="18288000" cy="146250"/>
          </a:xfrm>
          <a:prstGeom prst="rect">
            <a:avLst/>
          </a:prstGeom>
          <a:solidFill>
            <a:srgbClr val="07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600"/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0" y="1122103"/>
            <a:ext cx="9144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4"/>
          </p:nvPr>
        </p:nvSpPr>
        <p:spPr>
          <a:xfrm>
            <a:off x="9144000" y="1122103"/>
            <a:ext cx="9144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14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142718"/>
            <a:ext cx="8080376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0" y="4452453"/>
            <a:ext cx="8080376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0055" y="3142718"/>
            <a:ext cx="8083550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0055" y="4452453"/>
            <a:ext cx="8083550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9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8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4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5" y="2230083"/>
            <a:ext cx="6016626" cy="70788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0100" y="558995"/>
            <a:ext cx="10223500" cy="1198262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5" y="2937974"/>
            <a:ext cx="6016626" cy="9603649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2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6" y="10280248"/>
            <a:ext cx="10972800" cy="70788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6" y="1254487"/>
            <a:ext cx="10972800" cy="842391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6" y="10988134"/>
            <a:ext cx="10972800" cy="16477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0" y="1316737"/>
            <a:ext cx="1645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pPr lvl="0" algn="l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275966"/>
            <a:ext cx="16459200" cy="926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163C4-65CF-48D2-8124-E2CEDBD7A0C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150850" y="13032366"/>
            <a:ext cx="4237264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254750" y="13032366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6675-1775-473F-B12B-1A4033AC63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24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828800" rtl="0" eaLnBrk="1" latinLnBrk="1" hangingPunct="1">
        <a:spcBef>
          <a:spcPct val="0"/>
        </a:spcBef>
        <a:buNone/>
        <a:defRPr lang="ko-KR" altLang="en-US" sz="4800" b="1" kern="1200">
          <a:solidFill>
            <a:srgbClr val="002060"/>
          </a:solidFill>
          <a:latin typeface="Arial" pitchFamily="34" charset="0"/>
          <a:ea typeface="HY헤드라인M" pitchFamily="18" charset="-127"/>
          <a:cs typeface="Arial" pitchFamily="34" charset="0"/>
        </a:defRPr>
      </a:lvl1pPr>
    </p:titleStyle>
    <p:bodyStyle>
      <a:lvl1pPr marL="685800" indent="-6858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0" y="562245"/>
            <a:ext cx="16459200" cy="2339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275966"/>
            <a:ext cx="16459200" cy="926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36F60-83FB-4643-B7D2-F169DF4090A4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8400" y="13012862"/>
            <a:ext cx="5791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6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828800" rtl="0" eaLnBrk="1" latinLnBrk="1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5529944" y="1277257"/>
            <a:ext cx="9971314" cy="5834743"/>
            <a:chOff x="5529944" y="1277257"/>
            <a:chExt cx="9971314" cy="5834743"/>
          </a:xfrm>
        </p:grpSpPr>
        <p:sp>
          <p:nvSpPr>
            <p:cNvPr id="54" name="직사각형 53"/>
            <p:cNvSpPr/>
            <p:nvPr/>
          </p:nvSpPr>
          <p:spPr>
            <a:xfrm>
              <a:off x="5529944" y="1277257"/>
              <a:ext cx="9971314" cy="5834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5561635" y="1331293"/>
              <a:ext cx="9920629" cy="5675678"/>
              <a:chOff x="5561635" y="1331293"/>
              <a:chExt cx="9920629" cy="5675678"/>
            </a:xfrm>
          </p:grpSpPr>
          <p:pic>
            <p:nvPicPr>
              <p:cNvPr id="28" name="그림 12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3307"/>
              <a:stretch>
                <a:fillRect/>
              </a:stretch>
            </p:blipFill>
            <p:spPr bwMode="auto">
              <a:xfrm>
                <a:off x="5636970" y="5084497"/>
                <a:ext cx="3561162" cy="1922474"/>
              </a:xfrm>
              <a:prstGeom prst="rect">
                <a:avLst/>
              </a:prstGeom>
              <a:noFill/>
              <a:ln w="254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 Box 3"/>
              <p:cNvSpPr txBox="1">
                <a:spLocks noChangeAspect="1" noChangeArrowheads="1"/>
              </p:cNvSpPr>
              <p:nvPr/>
            </p:nvSpPr>
            <p:spPr bwMode="auto">
              <a:xfrm>
                <a:off x="6000826" y="5120857"/>
                <a:ext cx="2870949" cy="161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ko-KR" altLang="en-US" sz="800" b="1"/>
                  <a:t>로직에 대한 상태를 정의하여 </a:t>
                </a:r>
                <a:r>
                  <a:rPr kumimoji="1" lang="en-US" altLang="ko-KR" sz="800" b="1"/>
                  <a:t>SW</a:t>
                </a:r>
                <a:r>
                  <a:rPr kumimoji="1" lang="ko-KR" altLang="en-US" sz="800" b="1"/>
                  <a:t>전체 동작을 포괄적으로 파악</a:t>
                </a:r>
                <a:endParaRPr kumimoji="1" lang="en-US" altLang="ko-KR" sz="800" b="1"/>
              </a:p>
            </p:txBody>
          </p:sp>
          <p:grpSp>
            <p:nvGrpSpPr>
              <p:cNvPr id="43" name="그룹 42"/>
              <p:cNvGrpSpPr>
                <a:grpSpLocks noChangeAspect="1"/>
              </p:cNvGrpSpPr>
              <p:nvPr/>
            </p:nvGrpSpPr>
            <p:grpSpPr>
              <a:xfrm>
                <a:off x="5561635" y="1331293"/>
                <a:ext cx="9920629" cy="5615152"/>
                <a:chOff x="10925914" y="2519089"/>
                <a:chExt cx="6986587" cy="3954462"/>
              </a:xfrm>
            </p:grpSpPr>
            <p:pic>
              <p:nvPicPr>
                <p:cNvPr id="33" name="그림 2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925914" y="2592114"/>
                  <a:ext cx="3651250" cy="2514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" name="그림 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575576" y="2519089"/>
                  <a:ext cx="3336925" cy="39544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5" name="TextBox 34"/>
                <p:cNvSpPr txBox="1"/>
                <p:nvPr/>
              </p:nvSpPr>
              <p:spPr>
                <a:xfrm>
                  <a:off x="12962676" y="3919264"/>
                  <a:ext cx="228600" cy="762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lIns="0" tIns="0" rIns="0" bIns="0">
                  <a:norm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algn="ctr">
                    <a:defRPr/>
                  </a:pPr>
                  <a:r>
                    <a:rPr lang="en-US" altLang="ko-KR" sz="400" b="1">
                      <a:latin typeface="Cambria" panose="02040503050406030204" pitchFamily="18" charset="0"/>
                      <a:ea typeface="Cambria" panose="02040503050406030204" pitchFamily="18" charset="0"/>
                      <a:cs typeface="Arial" panose="020B0604020202020204" pitchFamily="34" charset="0"/>
                    </a:rPr>
                    <a:t>RollBlind</a:t>
                  </a:r>
                  <a:endParaRPr lang="ko-KR" altLang="en-US" sz="400" b="1"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3010301" y="2638151"/>
                  <a:ext cx="152400" cy="762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lIns="0" tIns="0" rIns="0" bIns="0">
                  <a:norm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algn="ctr">
                    <a:defRPr/>
                  </a:pPr>
                  <a:r>
                    <a:rPr lang="en-US" altLang="ko-KR" sz="400" b="1">
                      <a:latin typeface="Cambria" panose="02040503050406030204" pitchFamily="18" charset="0"/>
                      <a:ea typeface="Cambria" panose="02040503050406030204" pitchFamily="18" charset="0"/>
                      <a:cs typeface="Arial" panose="020B0604020202020204" pitchFamily="34" charset="0"/>
                    </a:rPr>
                    <a:t>Glass</a:t>
                  </a:r>
                  <a:endParaRPr lang="ko-KR" altLang="en-US" sz="400" b="1"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12640414" y="2760389"/>
                  <a:ext cx="839787" cy="990600"/>
                </a:xfrm>
                <a:prstGeom prst="rect">
                  <a:avLst/>
                </a:prstGeom>
                <a:solidFill>
                  <a:schemeClr val="accent4">
                    <a:lumMod val="50000"/>
                    <a:alpha val="16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14743851" y="2533376"/>
                  <a:ext cx="3130550" cy="1901825"/>
                </a:xfrm>
                <a:prstGeom prst="rect">
                  <a:avLst/>
                </a:prstGeom>
                <a:solidFill>
                  <a:schemeClr val="accent4">
                    <a:lumMod val="50000"/>
                    <a:alpha val="16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12645176" y="4044676"/>
                  <a:ext cx="839788" cy="992188"/>
                </a:xfrm>
                <a:prstGeom prst="rect">
                  <a:avLst/>
                </a:prstGeom>
                <a:solidFill>
                  <a:schemeClr val="accent6">
                    <a:lumMod val="50000"/>
                    <a:alpha val="16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14732739" y="4565376"/>
                  <a:ext cx="3130550" cy="1901825"/>
                </a:xfrm>
                <a:prstGeom prst="rect">
                  <a:avLst/>
                </a:prstGeom>
                <a:solidFill>
                  <a:schemeClr val="accent6">
                    <a:lumMod val="50000"/>
                    <a:alpha val="16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1" name="자유형 40"/>
                <p:cNvSpPr/>
                <p:nvPr/>
              </p:nvSpPr>
              <p:spPr>
                <a:xfrm>
                  <a:off x="13484964" y="2536551"/>
                  <a:ext cx="1258887" cy="1897063"/>
                </a:xfrm>
                <a:custGeom>
                  <a:avLst/>
                  <a:gdLst>
                    <a:gd name="connsiteX0" fmla="*/ 0 w 1663700"/>
                    <a:gd name="connsiteY0" fmla="*/ 260350 h 2241550"/>
                    <a:gd name="connsiteX1" fmla="*/ 1663700 w 1663700"/>
                    <a:gd name="connsiteY1" fmla="*/ 0 h 2241550"/>
                    <a:gd name="connsiteX2" fmla="*/ 1663700 w 1663700"/>
                    <a:gd name="connsiteY2" fmla="*/ 2241550 h 2241550"/>
                    <a:gd name="connsiteX3" fmla="*/ 0 w 1663700"/>
                    <a:gd name="connsiteY3" fmla="*/ 1428750 h 2241550"/>
                    <a:gd name="connsiteX4" fmla="*/ 0 w 1663700"/>
                    <a:gd name="connsiteY4" fmla="*/ 260350 h 2241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63700" h="2241550">
                      <a:moveTo>
                        <a:pt x="0" y="260350"/>
                      </a:moveTo>
                      <a:lnTo>
                        <a:pt x="1663700" y="0"/>
                      </a:lnTo>
                      <a:lnTo>
                        <a:pt x="1663700" y="2241550"/>
                      </a:lnTo>
                      <a:lnTo>
                        <a:pt x="0" y="1428750"/>
                      </a:lnTo>
                      <a:lnTo>
                        <a:pt x="0" y="260350"/>
                      </a:lnTo>
                      <a:close/>
                    </a:path>
                  </a:pathLst>
                </a:custGeom>
                <a:solidFill>
                  <a:schemeClr val="accent4">
                    <a:lumMod val="50000"/>
                    <a:alpha val="16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2" name="자유형 41"/>
                <p:cNvSpPr/>
                <p:nvPr/>
              </p:nvSpPr>
              <p:spPr>
                <a:xfrm>
                  <a:off x="13480201" y="4041501"/>
                  <a:ext cx="1252538" cy="2419350"/>
                </a:xfrm>
                <a:custGeom>
                  <a:avLst/>
                  <a:gdLst>
                    <a:gd name="connsiteX0" fmla="*/ 0 w 1657350"/>
                    <a:gd name="connsiteY0" fmla="*/ 0 h 2857500"/>
                    <a:gd name="connsiteX1" fmla="*/ 6350 w 1657350"/>
                    <a:gd name="connsiteY1" fmla="*/ 1174750 h 2857500"/>
                    <a:gd name="connsiteX2" fmla="*/ 1657350 w 1657350"/>
                    <a:gd name="connsiteY2" fmla="*/ 2857500 h 2857500"/>
                    <a:gd name="connsiteX3" fmla="*/ 1651000 w 1657350"/>
                    <a:gd name="connsiteY3" fmla="*/ 609600 h 2857500"/>
                    <a:gd name="connsiteX4" fmla="*/ 0 w 1657350"/>
                    <a:gd name="connsiteY4" fmla="*/ 0 h 2857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57350" h="2857500">
                      <a:moveTo>
                        <a:pt x="0" y="0"/>
                      </a:moveTo>
                      <a:cubicBezTo>
                        <a:pt x="2117" y="391583"/>
                        <a:pt x="4233" y="783167"/>
                        <a:pt x="6350" y="1174750"/>
                      </a:cubicBezTo>
                      <a:lnTo>
                        <a:pt x="1657350" y="2857500"/>
                      </a:lnTo>
                      <a:cubicBezTo>
                        <a:pt x="1655233" y="2108200"/>
                        <a:pt x="1653117" y="1358900"/>
                        <a:pt x="1651000" y="609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  <a:alpha val="16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44" name="직사각형 43"/>
              <p:cNvSpPr/>
              <p:nvPr/>
            </p:nvSpPr>
            <p:spPr>
              <a:xfrm>
                <a:off x="12968288" y="2102644"/>
                <a:ext cx="747712" cy="478631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12951621" y="4971413"/>
                <a:ext cx="747712" cy="478631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7" name="꺾인 연결선 46"/>
              <p:cNvCxnSpPr>
                <a:stCxn id="44" idx="1"/>
                <a:endCxn id="28" idx="3"/>
              </p:cNvCxnSpPr>
              <p:nvPr/>
            </p:nvCxnSpPr>
            <p:spPr>
              <a:xfrm rot="10800000" flipV="1">
                <a:off x="9198132" y="2341960"/>
                <a:ext cx="3770156" cy="3703774"/>
              </a:xfrm>
              <a:prstGeom prst="bentConnector3">
                <a:avLst>
                  <a:gd name="adj1" fmla="val 14377"/>
                </a:avLst>
              </a:prstGeom>
              <a:noFill/>
              <a:ln w="50800">
                <a:solidFill>
                  <a:srgbClr val="0000FF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" name="꺾인 연결선 48"/>
              <p:cNvCxnSpPr>
                <a:stCxn id="45" idx="1"/>
                <a:endCxn id="28" idx="3"/>
              </p:cNvCxnSpPr>
              <p:nvPr/>
            </p:nvCxnSpPr>
            <p:spPr>
              <a:xfrm rot="10800000" flipV="1">
                <a:off x="9198133" y="5210728"/>
                <a:ext cx="3753489" cy="835005"/>
              </a:xfrm>
              <a:prstGeom prst="bentConnector3">
                <a:avLst>
                  <a:gd name="adj1" fmla="val 13966"/>
                </a:avLst>
              </a:prstGeom>
              <a:noFill/>
              <a:ln w="50800">
                <a:solidFill>
                  <a:srgbClr val="0000FF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" name="그룹 5"/>
          <p:cNvGrpSpPr/>
          <p:nvPr/>
        </p:nvGrpSpPr>
        <p:grpSpPr>
          <a:xfrm>
            <a:off x="1295128" y="7496464"/>
            <a:ext cx="12993720" cy="5114987"/>
            <a:chOff x="1295128" y="7496464"/>
            <a:chExt cx="12993720" cy="5114987"/>
          </a:xfrm>
        </p:grpSpPr>
        <p:sp>
          <p:nvSpPr>
            <p:cNvPr id="5" name="직사각형 4"/>
            <p:cNvSpPr/>
            <p:nvPr/>
          </p:nvSpPr>
          <p:spPr>
            <a:xfrm>
              <a:off x="1295128" y="7496464"/>
              <a:ext cx="12993720" cy="5114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5"/>
            <a:srcRect r="53746"/>
            <a:stretch/>
          </p:blipFill>
          <p:spPr>
            <a:xfrm>
              <a:off x="11048488" y="7496464"/>
              <a:ext cx="3240360" cy="51149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128" y="7496464"/>
              <a:ext cx="9144793" cy="51149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" name="오른쪽 화살표 1"/>
            <p:cNvSpPr/>
            <p:nvPr/>
          </p:nvSpPr>
          <p:spPr>
            <a:xfrm>
              <a:off x="10531379" y="8722187"/>
              <a:ext cx="451549" cy="266354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18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02B4354-4876-46BF-A52B-48CAA927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06B3FFC-335D-44D1-A327-0EB90EA1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375F56-F3C1-4FDB-8812-69534BE2CF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746"/>
          <a:stretch/>
        </p:blipFill>
        <p:spPr>
          <a:xfrm>
            <a:off x="11088216" y="2754773"/>
            <a:ext cx="2543757" cy="40153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E15B13-312F-4248-A3E6-72818B130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970" y="2760129"/>
            <a:ext cx="2867025" cy="401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666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2" y="1880470"/>
            <a:ext cx="17271235" cy="102789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950" y="2915729"/>
            <a:ext cx="7066643" cy="6444716"/>
          </a:xfrm>
          <a:prstGeom prst="rect">
            <a:avLst/>
          </a:prstGeom>
          <a:ln w="63500">
            <a:solidFill>
              <a:srgbClr val="C00000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791072" y="11088377"/>
            <a:ext cx="1008112" cy="3240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8381" y="11968786"/>
            <a:ext cx="2872993" cy="1851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99184" y="2295525"/>
            <a:ext cx="1008112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46659" y="1952625"/>
            <a:ext cx="1886991" cy="171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575715" y="2971800"/>
            <a:ext cx="1628986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7" idx="2"/>
          </p:cNvCxnSpPr>
          <p:nvPr/>
        </p:nvCxnSpPr>
        <p:spPr>
          <a:xfrm>
            <a:off x="1295128" y="11412413"/>
            <a:ext cx="0" cy="556373"/>
          </a:xfrm>
          <a:prstGeom prst="straightConnector1">
            <a:avLst/>
          </a:prstGeom>
          <a:noFill/>
          <a:ln w="508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꺾인 연결선 17"/>
          <p:cNvCxnSpPr>
            <a:stCxn id="31" idx="0"/>
            <a:endCxn id="28" idx="2"/>
          </p:cNvCxnSpPr>
          <p:nvPr/>
        </p:nvCxnSpPr>
        <p:spPr>
          <a:xfrm rot="5400000" flipH="1" flipV="1">
            <a:off x="5975309" y="6262454"/>
            <a:ext cx="2604830" cy="8800812"/>
          </a:xfrm>
          <a:prstGeom prst="bentConnector3">
            <a:avLst>
              <a:gd name="adj1" fmla="val 12981"/>
            </a:avLst>
          </a:prstGeom>
          <a:noFill/>
          <a:ln w="508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/>
          <p:cNvSpPr txBox="1"/>
          <p:nvPr/>
        </p:nvSpPr>
        <p:spPr>
          <a:xfrm>
            <a:off x="1837652" y="11166192"/>
            <a:ext cx="168972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000" b="1" smtClean="0">
                <a:solidFill>
                  <a:srgbClr val="C00000"/>
                </a:solidFill>
              </a:rPr>
              <a:t>①이슈클릭 </a:t>
            </a:r>
            <a:r>
              <a:rPr lang="ko-KR" altLang="en-US" sz="2000" b="1">
                <a:solidFill>
                  <a:srgbClr val="C00000"/>
                </a:solidFill>
              </a:rPr>
              <a:t>시</a:t>
            </a:r>
            <a:endParaRPr lang="ko-KR" altLang="en-US" sz="2000" b="1" smtClean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68334" y="11683462"/>
            <a:ext cx="291938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000" b="1" smtClean="0">
                <a:solidFill>
                  <a:srgbClr val="C00000"/>
                </a:solidFill>
              </a:rPr>
              <a:t>②링크된 </a:t>
            </a:r>
            <a:r>
              <a:rPr lang="en-US" altLang="ko-KR" sz="2000" b="1">
                <a:solidFill>
                  <a:srgbClr val="C00000"/>
                </a:solidFill>
              </a:rPr>
              <a:t>Github </a:t>
            </a:r>
            <a:r>
              <a:rPr lang="ko-KR" altLang="en-US" sz="2000" b="1" smtClean="0">
                <a:solidFill>
                  <a:srgbClr val="C00000"/>
                </a:solidFill>
              </a:rPr>
              <a:t>이슈를</a:t>
            </a:r>
            <a:endParaRPr lang="ko-KR" altLang="en-US" sz="2000" b="1" smtClean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880304" y="9432193"/>
            <a:ext cx="331628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000" b="1" smtClean="0">
                <a:solidFill>
                  <a:srgbClr val="C00000"/>
                </a:solidFill>
              </a:rPr>
              <a:t>③ 새창에 열어 이슈상세를 </a:t>
            </a:r>
            <a:r>
              <a:rPr lang="en-US" altLang="ko-KR" sz="2000" b="1" smtClean="0">
                <a:solidFill>
                  <a:srgbClr val="C00000"/>
                </a:solidFill>
              </a:rPr>
              <a:t>OneClick</a:t>
            </a:r>
            <a:r>
              <a:rPr lang="ko-KR" altLang="en-US" sz="2000" b="1" smtClean="0">
                <a:solidFill>
                  <a:srgbClr val="C00000"/>
                </a:solidFill>
              </a:rPr>
              <a:t>으로 확인가능</a:t>
            </a:r>
            <a:endParaRPr lang="ko-KR" altLang="en-US" sz="2000" b="1" smtClean="0">
              <a:solidFill>
                <a:srgbClr val="C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174074" y="9036409"/>
            <a:ext cx="1008112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373262" y="11965275"/>
            <a:ext cx="1008112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47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50800">
          <a:tailEnd type="triangle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600" b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18897</TotalTime>
  <Words>28</Words>
  <Application>Microsoft Office PowerPoint</Application>
  <PresentationFormat>사용자 지정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HY헤드라인M</vt:lpstr>
      <vt:lpstr>굴림</vt:lpstr>
      <vt:lpstr>맑은 고딕</vt:lpstr>
      <vt:lpstr>Arial</vt:lpstr>
      <vt:lpstr>Cambria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cdshim</dc:creator>
  <cp:lastModifiedBy>cdshim</cp:lastModifiedBy>
  <cp:revision>2297</cp:revision>
  <dcterms:created xsi:type="dcterms:W3CDTF">2014-09-26T00:08:04Z</dcterms:created>
  <dcterms:modified xsi:type="dcterms:W3CDTF">2022-11-30T00:22:38Z</dcterms:modified>
</cp:coreProperties>
</file>