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65" r:id="rId3"/>
    <p:sldId id="358" r:id="rId4"/>
    <p:sldId id="359" r:id="rId5"/>
    <p:sldId id="360" r:id="rId6"/>
    <p:sldId id="361" r:id="rId7"/>
    <p:sldId id="362" r:id="rId8"/>
    <p:sldId id="363" r:id="rId9"/>
    <p:sldId id="364" r:id="rId10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5" pos="11135" userDrawn="1">
          <p15:clr>
            <a:srgbClr val="A4A3A4"/>
          </p15:clr>
        </p15:guide>
        <p15:guide id="6" orient="horz" pos="4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7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1326" y="84"/>
      </p:cViewPr>
      <p:guideLst>
        <p:guide pos="317"/>
        <p:guide pos="11135"/>
        <p:guide orient="horz" pos="4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367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2021.  10.  02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ewServer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319337"/>
            <a:ext cx="13592175" cy="9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176" y="1979365"/>
            <a:ext cx="11693911" cy="4724400"/>
            <a:chOff x="2051212" y="4546096"/>
            <a:chExt cx="11693911" cy="4724400"/>
          </a:xfrm>
        </p:grpSpPr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8891972" y="4546096"/>
              <a:ext cx="4853151" cy="4724400"/>
              <a:chOff x="1979204" y="1649845"/>
              <a:chExt cx="5904656" cy="574800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04" y="2051373"/>
                <a:ext cx="5904656" cy="403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1649845"/>
                <a:ext cx="5525855" cy="1963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5132506"/>
                <a:ext cx="5525856" cy="22653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212" y="5058871"/>
              <a:ext cx="5391670" cy="3698850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7739844" y="5986855"/>
              <a:ext cx="999715" cy="22071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분석</a:t>
              </a:r>
              <a:endParaRPr lang="ko-KR" altLang="en-US" b="1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348" y="7115695"/>
            <a:ext cx="11584995" cy="5602778"/>
            <a:chOff x="5019348" y="7115695"/>
            <a:chExt cx="11584995" cy="5602778"/>
          </a:xfrm>
        </p:grpSpPr>
        <p:sp>
          <p:nvSpPr>
            <p:cNvPr id="2" name="직사각형 1"/>
            <p:cNvSpPr/>
            <p:nvPr/>
          </p:nvSpPr>
          <p:spPr>
            <a:xfrm>
              <a:off x="5019348" y="7115695"/>
              <a:ext cx="11539605" cy="5602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019348" y="7222911"/>
              <a:ext cx="11584995" cy="5397105"/>
              <a:chOff x="4768572" y="2993860"/>
              <a:chExt cx="11584995" cy="539710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791199" y="2993860"/>
                <a:ext cx="1631577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smtClean="0"/>
                  <a:t>Updater</a:t>
                </a:r>
                <a:endParaRPr lang="ko-KR" altLang="en-US" sz="28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703859" y="2993860"/>
                <a:ext cx="1452282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smtClean="0"/>
                  <a:t>BL</a:t>
                </a:r>
                <a:endParaRPr lang="ko-KR" altLang="en-US" sz="280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606988" y="3460376"/>
                <a:ext cx="4823012" cy="4930589"/>
                <a:chOff x="6606988" y="3047999"/>
                <a:chExt cx="4823012" cy="7602071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>
                  <a:off x="6606988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11430000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624917" y="3649333"/>
                <a:ext cx="4823012" cy="384784"/>
                <a:chOff x="2644588" y="3039734"/>
                <a:chExt cx="4823012" cy="384784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348320" y="3039734"/>
                  <a:ext cx="36307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0x53 0x04</a:t>
                  </a:r>
                </a:p>
              </p:txBody>
            </p:sp>
            <p:cxnSp>
              <p:nvCxnSpPr>
                <p:cNvPr id="38" name="직선 화살표 연결선 37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1483786" y="3668168"/>
                <a:ext cx="21425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600" b="1" smtClean="0"/>
                  <a:t>Erase App Sector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600" b="1" smtClean="0"/>
                  <a:t>Erase Finished</a:t>
                </a:r>
                <a:endParaRPr lang="ko-KR" altLang="en-US" sz="1600" b="1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606987" y="4170129"/>
                <a:ext cx="4823012" cy="356350"/>
                <a:chOff x="2644588" y="3866027"/>
                <a:chExt cx="4823012" cy="356350"/>
              </a:xfrm>
            </p:grpSpPr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841377" y="3866027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0x41 0x31 0x31 (ACK)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624916" y="5460262"/>
                <a:ext cx="4823012" cy="365949"/>
                <a:chOff x="2644588" y="3058569"/>
                <a:chExt cx="4823012" cy="36594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Tx App Binary</a:t>
                  </a:r>
                </a:p>
              </p:txBody>
            </p: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11483786" y="5667571"/>
                <a:ext cx="421419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App</a:t>
                </a:r>
              </a:p>
              <a:p>
                <a:r>
                  <a:rPr lang="en-US" altLang="ko-KR"/>
                  <a:t>Restore Registor when write app finished</a:t>
                </a:r>
              </a:p>
              <a:p>
                <a:r>
                  <a:rPr lang="en-US" altLang="ko-KR"/>
                  <a:t>Write App Finished</a:t>
                </a:r>
                <a:endParaRPr lang="ko-KR" altLang="en-US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606987" y="6106582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642846" y="6948529"/>
                <a:ext cx="4823012" cy="365949"/>
                <a:chOff x="2644588" y="3058569"/>
                <a:chExt cx="4823012" cy="36594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Tx Vector Binary</a:t>
                  </a:r>
                </a:p>
              </p:txBody>
            </p:sp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1501715" y="7155838"/>
                <a:ext cx="485185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</a:t>
                </a:r>
                <a:r>
                  <a:rPr lang="en-US" altLang="ko-KR" smtClean="0"/>
                  <a:t>Vector</a:t>
                </a:r>
                <a:endParaRPr lang="en-US" altLang="ko-KR"/>
              </a:p>
              <a:p>
                <a:r>
                  <a:rPr lang="en-US" altLang="ko-KR"/>
                  <a:t>Restore </a:t>
                </a:r>
                <a:r>
                  <a:rPr lang="en-US" altLang="ko-KR" smtClean="0"/>
                  <a:t>Reset Vector </a:t>
                </a:r>
                <a:r>
                  <a:rPr lang="en-US" altLang="ko-KR"/>
                  <a:t>when write </a:t>
                </a:r>
                <a:r>
                  <a:rPr lang="en-US" altLang="ko-KR" smtClean="0"/>
                  <a:t>vector </a:t>
                </a:r>
                <a:r>
                  <a:rPr lang="en-US" altLang="ko-KR"/>
                  <a:t>finished</a:t>
                </a:r>
              </a:p>
              <a:p>
                <a:r>
                  <a:rPr lang="en-US" altLang="ko-KR"/>
                  <a:t>Write </a:t>
                </a:r>
                <a:r>
                  <a:rPr lang="en-US" altLang="ko-KR" smtClean="0"/>
                  <a:t>Vector </a:t>
                </a:r>
                <a:r>
                  <a:rPr lang="en-US" altLang="ko-KR"/>
                  <a:t>Finished</a:t>
                </a: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6624917" y="7594849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768572" y="3746005"/>
                <a:ext cx="1875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/>
                  <a:t>Erase </a:t>
                </a:r>
                <a:r>
                  <a:rPr lang="en-US" altLang="ko-KR" sz="1600" b="1" smtClean="0"/>
                  <a:t>App </a:t>
                </a:r>
                <a:r>
                  <a:rPr lang="en-US" altLang="ko-KR" sz="1600" b="1"/>
                  <a:t>Sector Command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6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ewServer</a:t>
            </a:r>
            <a:r>
              <a:rPr lang="ko-KR" altLang="en-US"/>
              <a:t> 컨셉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505395" y="4495070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6666" y="2699445"/>
            <a:ext cx="2678157" cy="3552656"/>
            <a:chOff x="4671638" y="5257755"/>
            <a:chExt cx="3350937" cy="44451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638" y="5257755"/>
              <a:ext cx="3350937" cy="44451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652" y="6250545"/>
              <a:ext cx="1926747" cy="277232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219" y="4453335"/>
            <a:ext cx="898290" cy="928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4185878"/>
            <a:ext cx="776488" cy="82977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336219" y="3961666"/>
            <a:ext cx="898290" cy="151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제어기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10257725" y="4718101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728050" y="4449137"/>
            <a:ext cx="631385" cy="660655"/>
            <a:chOff x="9180004" y="6066840"/>
            <a:chExt cx="1341946" cy="1404156"/>
          </a:xfrm>
        </p:grpSpPr>
        <p:sp>
          <p:nvSpPr>
            <p:cNvPr id="17" name="원호 16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>
            <a:grpSpLocks noChangeAspect="1"/>
          </p:cNvGrpSpPr>
          <p:nvPr/>
        </p:nvGrpSpPr>
        <p:grpSpPr>
          <a:xfrm>
            <a:off x="6362684" y="4432151"/>
            <a:ext cx="631385" cy="660655"/>
            <a:chOff x="9180004" y="6066840"/>
            <a:chExt cx="1341946" cy="1404156"/>
          </a:xfrm>
        </p:grpSpPr>
        <p:sp>
          <p:nvSpPr>
            <p:cNvPr id="81" name="원호 8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367760" y="460076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번개 22"/>
          <p:cNvSpPr/>
          <p:nvPr/>
        </p:nvSpPr>
        <p:spPr>
          <a:xfrm>
            <a:off x="8428859" y="3962688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번개 90"/>
          <p:cNvSpPr/>
          <p:nvPr/>
        </p:nvSpPr>
        <p:spPr>
          <a:xfrm flipH="1">
            <a:off x="6798564" y="4000119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3961667"/>
            <a:ext cx="898290" cy="95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5196121"/>
            <a:ext cx="898290" cy="63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Mirror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9" idx="3"/>
            <a:endCxn id="134" idx="1"/>
          </p:cNvCxnSpPr>
          <p:nvPr/>
        </p:nvCxnSpPr>
        <p:spPr>
          <a:xfrm>
            <a:off x="12234509" y="4917705"/>
            <a:ext cx="616072" cy="59494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4144249" y="7341249"/>
            <a:ext cx="1825630" cy="8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7195058"/>
            <a:ext cx="776488" cy="829777"/>
          </a:xfrm>
          <a:prstGeom prst="rect">
            <a:avLst/>
          </a:prstGeom>
        </p:spPr>
      </p:pic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3367760" y="760994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0" name="그룹 139"/>
          <p:cNvGrpSpPr>
            <a:grpSpLocks noChangeAspect="1"/>
          </p:cNvGrpSpPr>
          <p:nvPr/>
        </p:nvGrpSpPr>
        <p:grpSpPr>
          <a:xfrm>
            <a:off x="6025144" y="7433630"/>
            <a:ext cx="631385" cy="660655"/>
            <a:chOff x="9180004" y="6066840"/>
            <a:chExt cx="1341946" cy="1404156"/>
          </a:xfrm>
        </p:grpSpPr>
        <p:sp>
          <p:nvSpPr>
            <p:cNvPr id="141" name="원호 14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43" name="원호 14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원호 14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5" name="번개 144"/>
          <p:cNvSpPr/>
          <p:nvPr/>
        </p:nvSpPr>
        <p:spPr>
          <a:xfrm flipH="1">
            <a:off x="6461023" y="7001597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50382" y="6206315"/>
            <a:ext cx="889365" cy="196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근거리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9260" y="8258585"/>
            <a:ext cx="1458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원격지</a:t>
            </a:r>
            <a:r>
              <a:rPr lang="en-US" altLang="ko-KR" sz="1600" b="1"/>
              <a:t>(</a:t>
            </a:r>
            <a:r>
              <a:rPr lang="ko-KR" altLang="en-US" sz="1600" b="1"/>
              <a:t>원거리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639267" y="7555991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470090" y="7451282"/>
            <a:ext cx="898290" cy="6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</p:cNvCxnSpPr>
          <p:nvPr/>
        </p:nvCxnSpPr>
        <p:spPr>
          <a:xfrm>
            <a:off x="10391597" y="7779022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그룹 154"/>
          <p:cNvGrpSpPr>
            <a:grpSpLocks noChangeAspect="1"/>
          </p:cNvGrpSpPr>
          <p:nvPr/>
        </p:nvGrpSpPr>
        <p:grpSpPr>
          <a:xfrm>
            <a:off x="8861921" y="7582360"/>
            <a:ext cx="631385" cy="660655"/>
            <a:chOff x="9180004" y="6066840"/>
            <a:chExt cx="1341946" cy="1404156"/>
          </a:xfrm>
        </p:grpSpPr>
        <p:sp>
          <p:nvSpPr>
            <p:cNvPr id="156" name="원호 155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58" name="원호 157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원호 158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0" name="번개 159"/>
          <p:cNvSpPr/>
          <p:nvPr/>
        </p:nvSpPr>
        <p:spPr>
          <a:xfrm>
            <a:off x="8562730" y="7095910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>
            <a:stCxn id="67" idx="3"/>
            <a:endCxn id="97" idx="1"/>
          </p:cNvCxnSpPr>
          <p:nvPr/>
        </p:nvCxnSpPr>
        <p:spPr>
          <a:xfrm flipV="1">
            <a:off x="12234509" y="4439687"/>
            <a:ext cx="616072" cy="27841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3312098"/>
            <a:ext cx="5553485" cy="263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시스템제어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6895337"/>
            <a:ext cx="5553485" cy="145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52174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F80209-D4FA-4D3E-BA7A-F381E903883B}"/>
              </a:ext>
            </a:extLst>
          </p:cNvPr>
          <p:cNvGrpSpPr>
            <a:grpSpLocks noChangeAspect="1"/>
          </p:cNvGrpSpPr>
          <p:nvPr/>
        </p:nvGrpSpPr>
        <p:grpSpPr>
          <a:xfrm>
            <a:off x="539044" y="1763341"/>
            <a:ext cx="8366803" cy="4200525"/>
            <a:chOff x="2726480" y="718371"/>
            <a:chExt cx="10697228" cy="537050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378E0B3-20C0-4DB9-8A9D-333F31219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130"/>
            <a:stretch/>
          </p:blipFill>
          <p:spPr>
            <a:xfrm>
              <a:off x="2726480" y="718371"/>
              <a:ext cx="5299173" cy="537050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E7C5909-93F7-4619-BD03-5B859D3F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4536" y="718371"/>
              <a:ext cx="5299172" cy="53705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0333C-21EB-413F-A3F8-976FE40D9BB3}"/>
              </a:ext>
            </a:extLst>
          </p:cNvPr>
          <p:cNvGrpSpPr/>
          <p:nvPr/>
        </p:nvGrpSpPr>
        <p:grpSpPr>
          <a:xfrm>
            <a:off x="4283460" y="6723064"/>
            <a:ext cx="10161782" cy="3590386"/>
            <a:chOff x="690652" y="813382"/>
            <a:chExt cx="10161782" cy="3590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19D2634-9112-4C64-BCB7-54A222C7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652" y="1846853"/>
              <a:ext cx="5945549" cy="152344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8CDB48-8E37-47D3-A3D5-E93B9D2A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201" y="813382"/>
              <a:ext cx="4216233" cy="359038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BEBAB9D-4A80-452B-9503-A59414ED33E2}"/>
              </a:ext>
            </a:extLst>
          </p:cNvPr>
          <p:cNvGrpSpPr/>
          <p:nvPr/>
        </p:nvGrpSpPr>
        <p:grpSpPr>
          <a:xfrm>
            <a:off x="9648056" y="1690057"/>
            <a:ext cx="7620000" cy="3724275"/>
            <a:chOff x="1949569" y="1290800"/>
            <a:chExt cx="7620000" cy="37242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0B53A81-B1C4-4F5B-88E0-8FC583F5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9569" y="1290800"/>
              <a:ext cx="7620000" cy="372427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429518-17DB-4DB5-9DFB-6AAC886DCC41}"/>
                </a:ext>
              </a:extLst>
            </p:cNvPr>
            <p:cNvSpPr/>
            <p:nvPr/>
          </p:nvSpPr>
          <p:spPr>
            <a:xfrm>
              <a:off x="2009955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9A1349-94E9-4A10-A465-34DF9F9C2D3B}"/>
                </a:ext>
              </a:extLst>
            </p:cNvPr>
            <p:cNvSpPr/>
            <p:nvPr/>
          </p:nvSpPr>
          <p:spPr>
            <a:xfrm>
              <a:off x="2379094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32C655-8CCB-4C96-92C9-8FE13EDD9FCA}"/>
                </a:ext>
              </a:extLst>
            </p:cNvPr>
            <p:cNvSpPr/>
            <p:nvPr/>
          </p:nvSpPr>
          <p:spPr>
            <a:xfrm>
              <a:off x="7244392" y="1751163"/>
              <a:ext cx="1899608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3A4399-56C2-426C-AFFD-AE8A56B6CAF5}"/>
                </a:ext>
              </a:extLst>
            </p:cNvPr>
            <p:cNvSpPr txBox="1"/>
            <p:nvPr/>
          </p:nvSpPr>
          <p:spPr>
            <a:xfrm>
              <a:off x="7077074" y="1950211"/>
              <a:ext cx="238951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타겟을 </a:t>
              </a:r>
              <a:r>
                <a:rPr lang="en-US" altLang="ko-KR" sz="1800">
                  <a:solidFill>
                    <a:srgbClr val="0000FF"/>
                  </a:solidFill>
                </a:rPr>
                <a:t>esp32</a:t>
              </a:r>
              <a:r>
                <a:rPr lang="ko-KR" altLang="en-US" sz="1800">
                  <a:solidFill>
                    <a:srgbClr val="0000FF"/>
                  </a:solidFill>
                </a:rPr>
                <a:t>로 선택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B87D06-25E0-4539-B386-763548FB4B3E}"/>
                </a:ext>
              </a:extLst>
            </p:cNvPr>
            <p:cNvSpPr txBox="1"/>
            <p:nvPr/>
          </p:nvSpPr>
          <p:spPr>
            <a:xfrm>
              <a:off x="2153996" y="1958837"/>
              <a:ext cx="128794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빌드</a:t>
              </a:r>
              <a:r>
                <a:rPr lang="en-US" altLang="ko-KR" sz="1800">
                  <a:solidFill>
                    <a:srgbClr val="0000FF"/>
                  </a:solidFill>
                </a:rPr>
                <a:t>&amp;</a:t>
              </a:r>
              <a:r>
                <a:rPr lang="ko-KR" altLang="en-US" sz="1800">
                  <a:solidFill>
                    <a:srgbClr val="0000FF"/>
                  </a:solidFill>
                </a:rPr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9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2973B3-C28C-4B59-9FCD-C9EFFB2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4D781D-E0AB-4CF3-B642-B401C2A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CD1301-8257-4EC4-874B-DD6A20BFD28A}"/>
              </a:ext>
            </a:extLst>
          </p:cNvPr>
          <p:cNvGrpSpPr/>
          <p:nvPr/>
        </p:nvGrpSpPr>
        <p:grpSpPr>
          <a:xfrm>
            <a:off x="3429150" y="2231393"/>
            <a:ext cx="9918400" cy="6763109"/>
            <a:chOff x="1136800" y="47445"/>
            <a:chExt cx="9918400" cy="67631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3C377C-E879-44F1-B637-EB9337100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00" y="47445"/>
              <a:ext cx="9918400" cy="676310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0F924C-20EF-4F0D-9986-796F9ABDF399}"/>
                </a:ext>
              </a:extLst>
            </p:cNvPr>
            <p:cNvSpPr/>
            <p:nvPr/>
          </p:nvSpPr>
          <p:spPr>
            <a:xfrm>
              <a:off x="6851650" y="2800350"/>
              <a:ext cx="2831642" cy="3492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7BD29-5B95-4907-AB24-27AF11A2A3C5}"/>
                </a:ext>
              </a:extLst>
            </p:cNvPr>
            <p:cNvSpPr/>
            <p:nvPr/>
          </p:nvSpPr>
          <p:spPr>
            <a:xfrm>
              <a:off x="6851650" y="3149600"/>
              <a:ext cx="2838450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2C31F-D502-4A10-9F9C-6696ED5DB83F}"/>
                </a:ext>
              </a:extLst>
            </p:cNvPr>
            <p:cNvSpPr/>
            <p:nvPr/>
          </p:nvSpPr>
          <p:spPr>
            <a:xfrm>
              <a:off x="6851649" y="3663950"/>
              <a:ext cx="2831643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9B04-460E-4656-B03F-EDBDDBF62CC4}"/>
                </a:ext>
              </a:extLst>
            </p:cNvPr>
            <p:cNvSpPr txBox="1"/>
            <p:nvPr/>
          </p:nvSpPr>
          <p:spPr>
            <a:xfrm>
              <a:off x="10129827" y="2990851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GPIO18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20E15-0572-4D36-B9C2-66A1339F388B}"/>
                </a:ext>
              </a:extLst>
            </p:cNvPr>
            <p:cNvSpPr txBox="1"/>
            <p:nvPr/>
          </p:nvSpPr>
          <p:spPr>
            <a:xfrm>
              <a:off x="10129827" y="3207951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GPIO5 </a:t>
              </a:r>
              <a:r>
                <a:rPr lang="ko-KR" altLang="en-US" sz="900" b="1">
                  <a:solidFill>
                    <a:srgbClr val="FF0000"/>
                  </a:solidFill>
                </a:rPr>
                <a:t>입력포트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13C81-C84F-47FB-98F9-BC18DEC3B451}"/>
                </a:ext>
              </a:extLst>
            </p:cNvPr>
            <p:cNvSpPr txBox="1"/>
            <p:nvPr/>
          </p:nvSpPr>
          <p:spPr>
            <a:xfrm>
              <a:off x="10129827" y="3674075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GPIO4 </a:t>
              </a:r>
              <a:r>
                <a:rPr lang="ko-KR" altLang="en-US" sz="900" b="1">
                  <a:solidFill>
                    <a:srgbClr val="FF0000"/>
                  </a:solidFill>
                </a:rPr>
                <a:t>출력포트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2F8AD-AB4F-4AF9-8487-7CD6B0304840}"/>
                </a:ext>
              </a:extLst>
            </p:cNvPr>
            <p:cNvSpPr txBox="1"/>
            <p:nvPr/>
          </p:nvSpPr>
          <p:spPr>
            <a:xfrm>
              <a:off x="10129827" y="2814852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GPIO19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D720742-4AD3-4CE9-BE4A-AEEDFB0F3093}"/>
                </a:ext>
              </a:extLst>
            </p:cNvPr>
            <p:cNvCxnSpPr/>
            <p:nvPr/>
          </p:nvCxnSpPr>
          <p:spPr>
            <a:xfrm>
              <a:off x="9683292" y="289560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78E7CEA-6EBA-4715-9791-B0DECBA22FE9}"/>
                </a:ext>
              </a:extLst>
            </p:cNvPr>
            <p:cNvCxnSpPr/>
            <p:nvPr/>
          </p:nvCxnSpPr>
          <p:spPr>
            <a:xfrm>
              <a:off x="9683292" y="305435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94A6B89-39FB-4102-BB3D-BF5DE6F28779}"/>
                </a:ext>
              </a:extLst>
            </p:cNvPr>
            <p:cNvGrpSpPr/>
            <p:nvPr/>
          </p:nvGrpSpPr>
          <p:grpSpPr>
            <a:xfrm>
              <a:off x="9683292" y="3227001"/>
              <a:ext cx="446535" cy="516324"/>
              <a:chOff x="8915400" y="3227001"/>
              <a:chExt cx="1214427" cy="516324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9C4B938-EB7B-4FD2-930F-4A0FBE2CE4C3}"/>
                  </a:ext>
                </a:extLst>
              </p:cNvPr>
              <p:cNvCxnSpPr/>
              <p:nvPr/>
            </p:nvCxnSpPr>
            <p:spPr>
              <a:xfrm>
                <a:off x="8915400" y="3227001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0E70A5E-7ACC-4877-8A4C-DE8A8A5D12D1}"/>
                  </a:ext>
                </a:extLst>
              </p:cNvPr>
              <p:cNvCxnSpPr/>
              <p:nvPr/>
            </p:nvCxnSpPr>
            <p:spPr>
              <a:xfrm>
                <a:off x="8915400" y="3743325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1E2C3D-0174-4E7A-A10A-BD05E0BCAE17}"/>
              </a:ext>
            </a:extLst>
          </p:cNvPr>
          <p:cNvSpPr txBox="1"/>
          <p:nvPr/>
        </p:nvSpPr>
        <p:spPr>
          <a:xfrm>
            <a:off x="5343747" y="1901193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9659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CACE-AA96-4D43-AE7E-6C31C34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9238A-4E6F-4B5D-A187-E07C672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UART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C6B4A-417D-4EC7-9520-F7E935F7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56" y="2375409"/>
            <a:ext cx="9918400" cy="6763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D19941-E043-42B8-8765-8D3E3E7D648B}"/>
              </a:ext>
            </a:extLst>
          </p:cNvPr>
          <p:cNvSpPr/>
          <p:nvPr/>
        </p:nvSpPr>
        <p:spPr>
          <a:xfrm>
            <a:off x="7262006" y="5477564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BDF-9A27-41D5-AF4B-C55E5B550FE8}"/>
              </a:ext>
            </a:extLst>
          </p:cNvPr>
          <p:cNvSpPr txBox="1"/>
          <p:nvPr/>
        </p:nvSpPr>
        <p:spPr>
          <a:xfrm>
            <a:off x="10228789" y="5295303"/>
            <a:ext cx="525785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GPIO5 Rx2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06D574-D99B-4F9C-BE9E-EE11F47C6E3D}"/>
              </a:ext>
            </a:extLst>
          </p:cNvPr>
          <p:cNvSpPr/>
          <p:nvPr/>
        </p:nvSpPr>
        <p:spPr>
          <a:xfrm>
            <a:off x="7262005" y="5991914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F0D4A-208C-44E3-8460-D508258DD74E}"/>
              </a:ext>
            </a:extLst>
          </p:cNvPr>
          <p:cNvSpPr txBox="1"/>
          <p:nvPr/>
        </p:nvSpPr>
        <p:spPr>
          <a:xfrm>
            <a:off x="10159512" y="5819880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GPIO4 Tx2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535638-ED6C-45FA-85B5-E2D63604F75F}"/>
              </a:ext>
            </a:extLst>
          </p:cNvPr>
          <p:cNvSpPr/>
          <p:nvPr/>
        </p:nvSpPr>
        <p:spPr>
          <a:xfrm>
            <a:off x="7262006" y="4619573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87BA3-F11B-41EF-8F6C-CCA48978635A}"/>
              </a:ext>
            </a:extLst>
          </p:cNvPr>
          <p:cNvSpPr txBox="1"/>
          <p:nvPr/>
        </p:nvSpPr>
        <p:spPr>
          <a:xfrm>
            <a:off x="6686853" y="4937916"/>
            <a:ext cx="346249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GPIO3</a:t>
            </a:r>
          </a:p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Rx0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6A995C-1195-4E04-AAA3-0D02440409D5}"/>
              </a:ext>
            </a:extLst>
          </p:cNvPr>
          <p:cNvSpPr/>
          <p:nvPr/>
        </p:nvSpPr>
        <p:spPr>
          <a:xfrm>
            <a:off x="7262005" y="4428335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AE8D7-7CB7-47C9-8A44-994DDCD5E349}"/>
              </a:ext>
            </a:extLst>
          </p:cNvPr>
          <p:cNvSpPr txBox="1"/>
          <p:nvPr/>
        </p:nvSpPr>
        <p:spPr>
          <a:xfrm>
            <a:off x="6061564" y="4950517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GPIO1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Tx0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E57F9-EF5C-4041-B631-75C83FBD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24620" y="4731658"/>
            <a:ext cx="3450649" cy="114759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4D556C-BFD4-4533-B3A1-11F9D8AC414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6623720" y="4711647"/>
            <a:ext cx="638286" cy="1423191"/>
          </a:xfrm>
          <a:prstGeom prst="bentConnector2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3C3CE0-89D1-4A64-8B09-6EEA228518C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457951" y="4520410"/>
            <a:ext cx="804055" cy="16073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F23EE-7D15-48C4-BE3C-D73E0D39A3FE}"/>
              </a:ext>
            </a:extLst>
          </p:cNvPr>
          <p:cNvSpPr txBox="1"/>
          <p:nvPr/>
        </p:nvSpPr>
        <p:spPr>
          <a:xfrm>
            <a:off x="6558796" y="6109936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FAEEA-DE7A-4C27-BCB5-ED952A7ABC7F}"/>
              </a:ext>
            </a:extLst>
          </p:cNvPr>
          <p:cNvSpPr txBox="1"/>
          <p:nvPr/>
        </p:nvSpPr>
        <p:spPr>
          <a:xfrm>
            <a:off x="6380258" y="6109936"/>
            <a:ext cx="137859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5E68B-A84D-40B7-AB20-8658C5A8968A}"/>
              </a:ext>
            </a:extLst>
          </p:cNvPr>
          <p:cNvGrpSpPr/>
          <p:nvPr/>
        </p:nvGrpSpPr>
        <p:grpSpPr>
          <a:xfrm>
            <a:off x="6457950" y="6515868"/>
            <a:ext cx="165768" cy="822987"/>
            <a:chOff x="6457950" y="6275226"/>
            <a:chExt cx="165768" cy="106363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6BFE8F-1E67-475E-B981-33D7498FCCCB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B9F711A-CEB4-4CCB-863F-65E874D8CEFE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B4874D9-9A60-464E-A557-DA3CCCC95D91}"/>
              </a:ext>
            </a:extLst>
          </p:cNvPr>
          <p:cNvSpPr txBox="1"/>
          <p:nvPr/>
        </p:nvSpPr>
        <p:spPr>
          <a:xfrm>
            <a:off x="6554789" y="6368300"/>
            <a:ext cx="137858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Rx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FF0DCE-F2C9-4AEA-A9C3-5463725466C4}"/>
              </a:ext>
            </a:extLst>
          </p:cNvPr>
          <p:cNvSpPr txBox="1"/>
          <p:nvPr/>
        </p:nvSpPr>
        <p:spPr>
          <a:xfrm>
            <a:off x="6384266" y="6368300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FF0000"/>
                </a:solidFill>
              </a:defRPr>
            </a:lvl1pPr>
          </a:lstStyle>
          <a:p>
            <a:r>
              <a:rPr lang="en-US" altLang="ko-KR"/>
              <a:t>Tx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AE38B6-1C47-42A7-BFF0-1A9A0F8F6C0F}"/>
              </a:ext>
            </a:extLst>
          </p:cNvPr>
          <p:cNvGrpSpPr/>
          <p:nvPr/>
        </p:nvGrpSpPr>
        <p:grpSpPr>
          <a:xfrm>
            <a:off x="6457950" y="6249390"/>
            <a:ext cx="165768" cy="138499"/>
            <a:chOff x="6457950" y="6275226"/>
            <a:chExt cx="165768" cy="106363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C9303D1-AF05-400B-A345-B855AFF6A670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02D62-7425-4FE6-96E3-7D7846827F73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50FD28D-2F11-430D-B834-08364F33C8D8}"/>
              </a:ext>
            </a:extLst>
          </p:cNvPr>
          <p:cNvSpPr txBox="1"/>
          <p:nvPr/>
        </p:nvSpPr>
        <p:spPr>
          <a:xfrm>
            <a:off x="1691172" y="1655329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746635A-65FB-4498-9B8A-8D2E6506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402" y="5150694"/>
            <a:ext cx="2475037" cy="929868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7DC378-EA7E-4508-95B8-E54636F577F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093648" y="5674519"/>
            <a:ext cx="933921" cy="409470"/>
          </a:xfrm>
          <a:prstGeom prst="bentConnector3">
            <a:avLst>
              <a:gd name="adj1" fmla="val 696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6D8F90-CDFD-4DD5-B7A0-70EC3D462559}"/>
              </a:ext>
            </a:extLst>
          </p:cNvPr>
          <p:cNvCxnSpPr>
            <a:cxnSpLocks/>
          </p:cNvCxnSpPr>
          <p:nvPr/>
        </p:nvCxnSpPr>
        <p:spPr>
          <a:xfrm>
            <a:off x="10093648" y="5554965"/>
            <a:ext cx="739934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124CA9-FB72-414C-85EF-E06DBFDF52A5}"/>
              </a:ext>
            </a:extLst>
          </p:cNvPr>
          <p:cNvCxnSpPr>
            <a:cxnSpLocks/>
          </p:cNvCxnSpPr>
          <p:nvPr/>
        </p:nvCxnSpPr>
        <p:spPr>
          <a:xfrm>
            <a:off x="8115300" y="4008121"/>
            <a:ext cx="2881313" cy="1430654"/>
          </a:xfrm>
          <a:prstGeom prst="bentConnector3">
            <a:avLst>
              <a:gd name="adj1" fmla="val 92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2A70F7-7430-4DFB-B3EA-27138C4397CF}"/>
              </a:ext>
            </a:extLst>
          </p:cNvPr>
          <p:cNvSpPr txBox="1"/>
          <p:nvPr/>
        </p:nvSpPr>
        <p:spPr>
          <a:xfrm>
            <a:off x="11479844" y="6077472"/>
            <a:ext cx="1490793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/>
              <a:t>FT232 USB UART Board (mini)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12122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011FB6-5623-49E1-96EA-CC5D5C8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3EDE3D-E144-4314-AD29-B4844EF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E7370-F806-4579-9613-C9B77B5BC35F}"/>
              </a:ext>
            </a:extLst>
          </p:cNvPr>
          <p:cNvGrpSpPr/>
          <p:nvPr/>
        </p:nvGrpSpPr>
        <p:grpSpPr>
          <a:xfrm>
            <a:off x="1295128" y="1798991"/>
            <a:ext cx="4048052" cy="4750188"/>
            <a:chOff x="5416860" y="3887577"/>
            <a:chExt cx="4048052" cy="47501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EC53C5-BB98-4E67-AF75-F12EB461856A}"/>
                </a:ext>
              </a:extLst>
            </p:cNvPr>
            <p:cNvSpPr/>
            <p:nvPr/>
          </p:nvSpPr>
          <p:spPr>
            <a:xfrm>
              <a:off x="5416860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8237CC-537B-4E1F-9F0F-AFAFD97D3B05}"/>
                </a:ext>
              </a:extLst>
            </p:cNvPr>
            <p:cNvSpPr/>
            <p:nvPr/>
          </p:nvSpPr>
          <p:spPr>
            <a:xfrm>
              <a:off x="6767911" y="3887577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0C7EFC-0A6A-4FD6-BAB8-6A3E5253B3EA}"/>
                </a:ext>
              </a:extLst>
            </p:cNvPr>
            <p:cNvSpPr/>
            <p:nvPr/>
          </p:nvSpPr>
          <p:spPr>
            <a:xfrm>
              <a:off x="8113861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335A3-086D-41D1-9B1F-AE98B11F0057}"/>
                </a:ext>
              </a:extLst>
            </p:cNvPr>
            <p:cNvSpPr/>
            <p:nvPr/>
          </p:nvSpPr>
          <p:spPr>
            <a:xfrm>
              <a:off x="5416860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Up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DED1E-4E41-4E02-8535-22ED40BD3B40}"/>
                </a:ext>
              </a:extLst>
            </p:cNvPr>
            <p:cNvSpPr/>
            <p:nvPr/>
          </p:nvSpPr>
          <p:spPr>
            <a:xfrm>
              <a:off x="6767911" y="5075124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F3B703-8FCF-4926-A47C-734F5278F1C7}"/>
                </a:ext>
              </a:extLst>
            </p:cNvPr>
            <p:cNvSpPr/>
            <p:nvPr/>
          </p:nvSpPr>
          <p:spPr>
            <a:xfrm>
              <a:off x="8113861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Up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D882AC-6CA3-4F7A-824A-6626FB33A20D}"/>
                </a:ext>
              </a:extLst>
            </p:cNvPr>
            <p:cNvSpPr/>
            <p:nvPr/>
          </p:nvSpPr>
          <p:spPr>
            <a:xfrm>
              <a:off x="5416860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13B9-2717-41B1-A4CA-9E5DDF72727F}"/>
                </a:ext>
              </a:extLst>
            </p:cNvPr>
            <p:cNvSpPr/>
            <p:nvPr/>
          </p:nvSpPr>
          <p:spPr>
            <a:xfrm>
              <a:off x="6767911" y="6262671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DB66F4-3C01-49D0-97B7-117103D910FF}"/>
                </a:ext>
              </a:extLst>
            </p:cNvPr>
            <p:cNvSpPr/>
            <p:nvPr/>
          </p:nvSpPr>
          <p:spPr>
            <a:xfrm>
              <a:off x="8113861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6C9DD7-B054-41CA-953F-9DD95F2135E4}"/>
                </a:ext>
              </a:extLst>
            </p:cNvPr>
            <p:cNvSpPr/>
            <p:nvPr/>
          </p:nvSpPr>
          <p:spPr>
            <a:xfrm>
              <a:off x="5416860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AB454-A185-47C0-A1A3-5E0DD9C152FD}"/>
                </a:ext>
              </a:extLst>
            </p:cNvPr>
            <p:cNvSpPr/>
            <p:nvPr/>
          </p:nvSpPr>
          <p:spPr>
            <a:xfrm>
              <a:off x="6767911" y="7450218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Down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B1B62D-82C6-4C87-AB2A-732169E6E5ED}"/>
                </a:ext>
              </a:extLst>
            </p:cNvPr>
            <p:cNvSpPr/>
            <p:nvPr/>
          </p:nvSpPr>
          <p:spPr>
            <a:xfrm>
              <a:off x="8113861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04554" y="5183721"/>
            <a:ext cx="4169446" cy="3228811"/>
            <a:chOff x="6704554" y="5183721"/>
            <a:chExt cx="4169446" cy="3228811"/>
          </a:xfrm>
        </p:grpSpPr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>
              <a:off x="6704554" y="5183721"/>
              <a:ext cx="4169446" cy="3228811"/>
              <a:chOff x="6704553" y="5079033"/>
              <a:chExt cx="8559204" cy="6628231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704553" y="5079033"/>
                <a:ext cx="8559204" cy="5267317"/>
                <a:chOff x="6704553" y="5079033"/>
                <a:chExt cx="8559204" cy="5267317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6D8ECECD-9898-4939-8106-C8F80990C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04553" y="5079033"/>
                  <a:ext cx="6061876" cy="5267317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EE38CE3-EF3F-4EF6-8830-D0C6A0DE1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66429" y="5079033"/>
                  <a:ext cx="2497328" cy="5267317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553" y="8478913"/>
                <a:ext cx="8559204" cy="3228351"/>
              </a:xfrm>
              <a:prstGeom prst="rect">
                <a:avLst/>
              </a:prstGeom>
            </p:spPr>
          </p:pic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9753543" y="6277169"/>
              <a:ext cx="99898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휴대폰</a:t>
              </a:r>
              <a:endParaRPr lang="en-US" altLang="ko-KR" sz="1400" b="1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로그인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8893252" y="5499927"/>
              <a:ext cx="73136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</a:rPr>
                <a:t>PC</a:t>
              </a:r>
            </a:p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로그인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08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18796</TotalTime>
  <Words>171</Words>
  <Application>Microsoft Office PowerPoint</Application>
  <PresentationFormat>사용자 지정</PresentationFormat>
  <Paragraphs>92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ewServer 컨셉</vt:lpstr>
      <vt:lpstr>PowerPoint 프레젠테이션</vt:lpstr>
      <vt:lpstr>GPIO</vt:lpstr>
      <vt:lpstr>UART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2282</cp:revision>
  <dcterms:created xsi:type="dcterms:W3CDTF">2014-09-26T00:08:04Z</dcterms:created>
  <dcterms:modified xsi:type="dcterms:W3CDTF">2022-11-24T06:44:12Z</dcterms:modified>
</cp:coreProperties>
</file>