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"/>
  </p:notesMasterIdLst>
  <p:sldIdLst>
    <p:sldId id="358" r:id="rId3"/>
    <p:sldId id="359" r:id="rId4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17" userDrawn="1">
          <p15:clr>
            <a:srgbClr val="A4A3A4"/>
          </p15:clr>
        </p15:guide>
        <p15:guide id="4" orient="horz" pos="44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7C80"/>
    <a:srgbClr val="FF33CC"/>
    <a:srgbClr val="05FF76"/>
    <a:srgbClr val="A86ED4"/>
    <a:srgbClr val="438E65"/>
    <a:srgbClr val="00FFFF"/>
    <a:srgbClr val="CCCC00"/>
    <a:srgbClr val="2C5E43"/>
    <a:srgbClr val="1F4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1" autoAdjust="0"/>
    <p:restoredTop sz="94619" autoAdjust="0"/>
  </p:normalViewPr>
  <p:slideViewPr>
    <p:cSldViewPr showGuides="1">
      <p:cViewPr>
        <p:scale>
          <a:sx n="55" d="100"/>
          <a:sy n="55" d="100"/>
        </p:scale>
        <p:origin x="1440" y="462"/>
      </p:cViewPr>
      <p:guideLst>
        <p:guide pos="317"/>
        <p:guide orient="horz" pos="44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5529944" y="1277257"/>
            <a:ext cx="9971314" cy="5834743"/>
            <a:chOff x="5529944" y="1277257"/>
            <a:chExt cx="9971314" cy="5834743"/>
          </a:xfrm>
        </p:grpSpPr>
        <p:sp>
          <p:nvSpPr>
            <p:cNvPr id="54" name="직사각형 53"/>
            <p:cNvSpPr/>
            <p:nvPr/>
          </p:nvSpPr>
          <p:spPr>
            <a:xfrm>
              <a:off x="5529944" y="1277257"/>
              <a:ext cx="9971314" cy="5834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5561635" y="1331293"/>
              <a:ext cx="9920629" cy="5675678"/>
              <a:chOff x="5561635" y="1331293"/>
              <a:chExt cx="9920629" cy="5675678"/>
            </a:xfrm>
          </p:grpSpPr>
          <p:pic>
            <p:nvPicPr>
              <p:cNvPr id="28" name="그림 1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3307"/>
              <a:stretch>
                <a:fillRect/>
              </a:stretch>
            </p:blipFill>
            <p:spPr bwMode="auto">
              <a:xfrm>
                <a:off x="5636970" y="5084497"/>
                <a:ext cx="3561162" cy="1922474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 Box 3"/>
              <p:cNvSpPr txBox="1">
                <a:spLocks noChangeAspect="1" noChangeArrowheads="1"/>
              </p:cNvSpPr>
              <p:nvPr/>
            </p:nvSpPr>
            <p:spPr bwMode="auto">
              <a:xfrm>
                <a:off x="6000826" y="5120857"/>
                <a:ext cx="2870949" cy="161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ko-KR" altLang="en-US" sz="800" b="1"/>
                  <a:t>로직에 대한 상태를 정의하여 </a:t>
                </a:r>
                <a:r>
                  <a:rPr kumimoji="1" lang="en-US" altLang="ko-KR" sz="800" b="1"/>
                  <a:t>SW</a:t>
                </a:r>
                <a:r>
                  <a:rPr kumimoji="1" lang="ko-KR" altLang="en-US" sz="800" b="1"/>
                  <a:t>전체 동작을 포괄적으로 파악</a:t>
                </a:r>
                <a:endParaRPr kumimoji="1" lang="en-US" altLang="ko-KR" sz="800" b="1"/>
              </a:p>
            </p:txBody>
          </p:sp>
          <p:grpSp>
            <p:nvGrpSpPr>
              <p:cNvPr id="43" name="그룹 42"/>
              <p:cNvGrpSpPr>
                <a:grpSpLocks noChangeAspect="1"/>
              </p:cNvGrpSpPr>
              <p:nvPr/>
            </p:nvGrpSpPr>
            <p:grpSpPr>
              <a:xfrm>
                <a:off x="5561635" y="1331293"/>
                <a:ext cx="9920629" cy="5615152"/>
                <a:chOff x="10925914" y="2519089"/>
                <a:chExt cx="6986587" cy="3954462"/>
              </a:xfrm>
            </p:grpSpPr>
            <p:pic>
              <p:nvPicPr>
                <p:cNvPr id="33" name="그림 2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25914" y="2592114"/>
                  <a:ext cx="3651250" cy="2514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그림 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575576" y="2519089"/>
                  <a:ext cx="3336925" cy="39544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12962676" y="3919264"/>
                  <a:ext cx="228600" cy="76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lIns="0" tIns="0" rIns="0" bIns="0">
                  <a:norm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ko-KR" sz="400" b="1">
                      <a:latin typeface="Cambria" panose="02040503050406030204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RollBlind</a:t>
                  </a:r>
                  <a:endParaRPr lang="ko-KR" altLang="en-US" sz="400" b="1"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3010301" y="2638151"/>
                  <a:ext cx="152400" cy="76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lIns="0" tIns="0" rIns="0" bIns="0">
                  <a:norm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ko-KR" sz="400" b="1">
                      <a:latin typeface="Cambria" panose="02040503050406030204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Glass</a:t>
                  </a:r>
                  <a:endParaRPr lang="ko-KR" altLang="en-US" sz="400" b="1"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2640414" y="2760389"/>
                  <a:ext cx="839787" cy="990600"/>
                </a:xfrm>
                <a:prstGeom prst="rect">
                  <a:avLst/>
                </a:prstGeom>
                <a:solidFill>
                  <a:schemeClr val="accent4">
                    <a:lumMod val="50000"/>
                    <a:alpha val="16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4743851" y="2533376"/>
                  <a:ext cx="3130550" cy="1901825"/>
                </a:xfrm>
                <a:prstGeom prst="rect">
                  <a:avLst/>
                </a:prstGeom>
                <a:solidFill>
                  <a:schemeClr val="accent4">
                    <a:lumMod val="50000"/>
                    <a:alpha val="16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12645176" y="4044676"/>
                  <a:ext cx="839788" cy="992188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16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14732739" y="4565376"/>
                  <a:ext cx="3130550" cy="1901825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16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1" name="자유형 40"/>
                <p:cNvSpPr/>
                <p:nvPr/>
              </p:nvSpPr>
              <p:spPr>
                <a:xfrm>
                  <a:off x="13484964" y="2536551"/>
                  <a:ext cx="1258887" cy="1897063"/>
                </a:xfrm>
                <a:custGeom>
                  <a:avLst/>
                  <a:gdLst>
                    <a:gd name="connsiteX0" fmla="*/ 0 w 1663700"/>
                    <a:gd name="connsiteY0" fmla="*/ 260350 h 2241550"/>
                    <a:gd name="connsiteX1" fmla="*/ 1663700 w 1663700"/>
                    <a:gd name="connsiteY1" fmla="*/ 0 h 2241550"/>
                    <a:gd name="connsiteX2" fmla="*/ 1663700 w 1663700"/>
                    <a:gd name="connsiteY2" fmla="*/ 2241550 h 2241550"/>
                    <a:gd name="connsiteX3" fmla="*/ 0 w 1663700"/>
                    <a:gd name="connsiteY3" fmla="*/ 1428750 h 2241550"/>
                    <a:gd name="connsiteX4" fmla="*/ 0 w 1663700"/>
                    <a:gd name="connsiteY4" fmla="*/ 260350 h 2241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3700" h="2241550">
                      <a:moveTo>
                        <a:pt x="0" y="260350"/>
                      </a:moveTo>
                      <a:lnTo>
                        <a:pt x="1663700" y="0"/>
                      </a:lnTo>
                      <a:lnTo>
                        <a:pt x="1663700" y="2241550"/>
                      </a:lnTo>
                      <a:lnTo>
                        <a:pt x="0" y="1428750"/>
                      </a:lnTo>
                      <a:lnTo>
                        <a:pt x="0" y="260350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  <a:alpha val="16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2" name="자유형 41"/>
                <p:cNvSpPr/>
                <p:nvPr/>
              </p:nvSpPr>
              <p:spPr>
                <a:xfrm>
                  <a:off x="13480201" y="4041501"/>
                  <a:ext cx="1252538" cy="2419350"/>
                </a:xfrm>
                <a:custGeom>
                  <a:avLst/>
                  <a:gdLst>
                    <a:gd name="connsiteX0" fmla="*/ 0 w 1657350"/>
                    <a:gd name="connsiteY0" fmla="*/ 0 h 2857500"/>
                    <a:gd name="connsiteX1" fmla="*/ 6350 w 1657350"/>
                    <a:gd name="connsiteY1" fmla="*/ 1174750 h 2857500"/>
                    <a:gd name="connsiteX2" fmla="*/ 1657350 w 1657350"/>
                    <a:gd name="connsiteY2" fmla="*/ 2857500 h 2857500"/>
                    <a:gd name="connsiteX3" fmla="*/ 1651000 w 1657350"/>
                    <a:gd name="connsiteY3" fmla="*/ 609600 h 2857500"/>
                    <a:gd name="connsiteX4" fmla="*/ 0 w 1657350"/>
                    <a:gd name="connsiteY4" fmla="*/ 0 h 2857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7350" h="2857500">
                      <a:moveTo>
                        <a:pt x="0" y="0"/>
                      </a:moveTo>
                      <a:cubicBezTo>
                        <a:pt x="2117" y="391583"/>
                        <a:pt x="4233" y="783167"/>
                        <a:pt x="6350" y="1174750"/>
                      </a:cubicBezTo>
                      <a:lnTo>
                        <a:pt x="1657350" y="2857500"/>
                      </a:lnTo>
                      <a:cubicBezTo>
                        <a:pt x="1655233" y="2108200"/>
                        <a:pt x="1653117" y="1358900"/>
                        <a:pt x="1651000" y="609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  <a:alpha val="16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12968288" y="2102644"/>
                <a:ext cx="747712" cy="47863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2951621" y="4971413"/>
                <a:ext cx="747712" cy="47863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꺾인 연결선 46"/>
              <p:cNvCxnSpPr>
                <a:stCxn id="44" idx="1"/>
                <a:endCxn id="28" idx="3"/>
              </p:cNvCxnSpPr>
              <p:nvPr/>
            </p:nvCxnSpPr>
            <p:spPr>
              <a:xfrm rot="10800000" flipV="1">
                <a:off x="9198132" y="2341960"/>
                <a:ext cx="3770156" cy="3703774"/>
              </a:xfrm>
              <a:prstGeom prst="bentConnector3">
                <a:avLst>
                  <a:gd name="adj1" fmla="val 14377"/>
                </a:avLst>
              </a:prstGeom>
              <a:noFill/>
              <a:ln w="50800">
                <a:solidFill>
                  <a:srgbClr val="0000FF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꺾인 연결선 48"/>
              <p:cNvCxnSpPr>
                <a:stCxn id="45" idx="1"/>
                <a:endCxn id="28" idx="3"/>
              </p:cNvCxnSpPr>
              <p:nvPr/>
            </p:nvCxnSpPr>
            <p:spPr>
              <a:xfrm rot="10800000" flipV="1">
                <a:off x="9198133" y="5210728"/>
                <a:ext cx="3753489" cy="835005"/>
              </a:xfrm>
              <a:prstGeom prst="bentConnector3">
                <a:avLst>
                  <a:gd name="adj1" fmla="val 13966"/>
                </a:avLst>
              </a:prstGeom>
              <a:noFill/>
              <a:ln w="50800">
                <a:solidFill>
                  <a:srgbClr val="0000FF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그룹 5"/>
          <p:cNvGrpSpPr/>
          <p:nvPr/>
        </p:nvGrpSpPr>
        <p:grpSpPr>
          <a:xfrm>
            <a:off x="1295128" y="7496464"/>
            <a:ext cx="12993720" cy="5114987"/>
            <a:chOff x="1295128" y="7496464"/>
            <a:chExt cx="12993720" cy="5114987"/>
          </a:xfrm>
        </p:grpSpPr>
        <p:sp>
          <p:nvSpPr>
            <p:cNvPr id="5" name="직사각형 4"/>
            <p:cNvSpPr/>
            <p:nvPr/>
          </p:nvSpPr>
          <p:spPr>
            <a:xfrm>
              <a:off x="1295128" y="7496464"/>
              <a:ext cx="12993720" cy="5114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rcRect r="53746"/>
            <a:stretch/>
          </p:blipFill>
          <p:spPr>
            <a:xfrm>
              <a:off x="11048488" y="7496464"/>
              <a:ext cx="3240360" cy="51149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128" y="7496464"/>
              <a:ext cx="9144793" cy="51149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오른쪽 화살표 1"/>
            <p:cNvSpPr/>
            <p:nvPr/>
          </p:nvSpPr>
          <p:spPr>
            <a:xfrm>
              <a:off x="10531379" y="8722187"/>
              <a:ext cx="451549" cy="266354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18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2B4354-4876-46BF-A52B-48CAA927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06B3FFC-335D-44D1-A327-0EB90EA1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375F56-F3C1-4FDB-8812-69534BE2C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746"/>
          <a:stretch/>
        </p:blipFill>
        <p:spPr>
          <a:xfrm>
            <a:off x="11088216" y="2754773"/>
            <a:ext cx="2543757" cy="4015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E15B13-312F-4248-A3E6-72818B13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970" y="2760129"/>
            <a:ext cx="2867025" cy="401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666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18876</TotalTime>
  <Words>13</Words>
  <Application>Microsoft Office PowerPoint</Application>
  <PresentationFormat>사용자 지정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HY헤드라인M</vt:lpstr>
      <vt:lpstr>굴림</vt:lpstr>
      <vt:lpstr>맑은 고딕</vt:lpstr>
      <vt:lpstr>Arial</vt:lpstr>
      <vt:lpstr>Cambria</vt:lpstr>
      <vt:lpstr>Wingdings</vt:lpstr>
      <vt:lpstr>Office 테마</vt:lpstr>
      <vt:lpstr>디자인 사용자 지정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2290</cp:revision>
  <dcterms:created xsi:type="dcterms:W3CDTF">2014-09-26T00:08:04Z</dcterms:created>
  <dcterms:modified xsi:type="dcterms:W3CDTF">2022-11-27T03:12:46Z</dcterms:modified>
</cp:coreProperties>
</file>