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"/>
  </p:notesMasterIdLst>
  <p:sldIdLst>
    <p:sldId id="359" r:id="rId3"/>
    <p:sldId id="358" r:id="rId4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  <p15:guide id="4" orient="horz" pos="7665" userDrawn="1">
          <p15:clr>
            <a:srgbClr val="A4A3A4"/>
          </p15:clr>
        </p15:guide>
        <p15:guide id="5" pos="11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CC"/>
    <a:srgbClr val="05FF76"/>
    <a:srgbClr val="0000FF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>
        <p:scale>
          <a:sx n="66" d="100"/>
          <a:sy n="66" d="100"/>
        </p:scale>
        <p:origin x="786" y="-624"/>
      </p:cViewPr>
      <p:guideLst>
        <p:guide pos="317"/>
        <p:guide orient="horz" pos="7665"/>
        <p:guide pos="111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12" y="2951473"/>
            <a:ext cx="4886325" cy="1952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5C7EF6-460E-4DBE-B089-A6FB5854E339}"/>
              </a:ext>
            </a:extLst>
          </p:cNvPr>
          <p:cNvSpPr/>
          <p:nvPr/>
        </p:nvSpPr>
        <p:spPr>
          <a:xfrm>
            <a:off x="4236560" y="2544129"/>
            <a:ext cx="5916228" cy="3870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&lt;Fig_1a_1&gt; 1_process </a:t>
            </a:r>
            <a:r>
              <a:rPr lang="ko-KR" altLang="en-US" sz="1600" b="1" smtClean="0">
                <a:solidFill>
                  <a:schemeClr val="tx1"/>
                </a:solidFill>
              </a:rPr>
              <a:t>하위 </a:t>
            </a:r>
            <a:r>
              <a:rPr lang="en-US" altLang="ko-KR" sz="1600" b="1" smtClean="0">
                <a:solidFill>
                  <a:schemeClr val="tx1"/>
                </a:solidFill>
              </a:rPr>
              <a:t>a_aspice_cl2 </a:t>
            </a:r>
            <a:r>
              <a:rPr lang="ko-KR" altLang="en-US" sz="1600" b="1" smtClean="0">
                <a:solidFill>
                  <a:schemeClr val="tx1"/>
                </a:solidFill>
              </a:rPr>
              <a:t>문서의 </a:t>
            </a:r>
            <a:r>
              <a:rPr lang="en-US" altLang="ko-KR" sz="1600" b="1" smtClean="0">
                <a:solidFill>
                  <a:schemeClr val="tx1"/>
                </a:solidFill>
              </a:rPr>
              <a:t>1</a:t>
            </a:r>
            <a:r>
              <a:rPr lang="ko-KR" altLang="en-US" sz="1600" b="1" smtClean="0">
                <a:solidFill>
                  <a:schemeClr val="tx1"/>
                </a:solidFill>
              </a:rPr>
              <a:t>번째 </a:t>
            </a:r>
            <a:r>
              <a:rPr lang="en-US" altLang="ko-KR" sz="1600" b="1" smtClean="0">
                <a:solidFill>
                  <a:schemeClr val="tx1"/>
                </a:solidFill>
              </a:rPr>
              <a:t>Figure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87" y="7225156"/>
            <a:ext cx="4286250" cy="1743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5C7EF6-460E-4DBE-B089-A6FB5854E339}"/>
              </a:ext>
            </a:extLst>
          </p:cNvPr>
          <p:cNvSpPr/>
          <p:nvPr/>
        </p:nvSpPr>
        <p:spPr>
          <a:xfrm>
            <a:off x="4236560" y="6810812"/>
            <a:ext cx="5916228" cy="3870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&lt;Fig_1_1&gt; 1_process </a:t>
            </a:r>
            <a:r>
              <a:rPr lang="ko-KR" altLang="en-US" sz="1600" b="1" smtClean="0">
                <a:solidFill>
                  <a:schemeClr val="tx1"/>
                </a:solidFill>
              </a:rPr>
              <a:t>문서의 </a:t>
            </a:r>
            <a:r>
              <a:rPr lang="en-US" altLang="ko-KR" sz="1600" b="1" smtClean="0">
                <a:solidFill>
                  <a:schemeClr val="tx1"/>
                </a:solidFill>
              </a:rPr>
              <a:t>1</a:t>
            </a:r>
            <a:r>
              <a:rPr lang="ko-KR" altLang="en-US" sz="1600" b="1" smtClean="0">
                <a:solidFill>
                  <a:schemeClr val="tx1"/>
                </a:solidFill>
              </a:rPr>
              <a:t>번째 </a:t>
            </a:r>
            <a:r>
              <a:rPr lang="en-US" altLang="ko-KR" sz="1600" b="1" smtClean="0">
                <a:solidFill>
                  <a:schemeClr val="tx1"/>
                </a:solidFill>
              </a:rPr>
              <a:t>Figure</a:t>
            </a:r>
            <a:endParaRPr lang="ko-KR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7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690488" y="2015271"/>
            <a:ext cx="9320531" cy="5537790"/>
            <a:chOff x="4690488" y="2015271"/>
            <a:chExt cx="9320531" cy="553779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63A724E-13CF-4B08-A97F-F607513F3316}"/>
                </a:ext>
              </a:extLst>
            </p:cNvPr>
            <p:cNvGrpSpPr/>
            <p:nvPr/>
          </p:nvGrpSpPr>
          <p:grpSpPr>
            <a:xfrm>
              <a:off x="5856343" y="5597109"/>
              <a:ext cx="7124331" cy="1955952"/>
              <a:chOff x="2661614" y="5843087"/>
              <a:chExt cx="7124331" cy="195595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B7FEFCB-ECC6-455C-A263-F1ACF9EF7A51}"/>
                  </a:ext>
                </a:extLst>
              </p:cNvPr>
              <p:cNvSpPr/>
              <p:nvPr/>
            </p:nvSpPr>
            <p:spPr>
              <a:xfrm>
                <a:off x="4151862" y="6549944"/>
                <a:ext cx="761410" cy="808714"/>
              </a:xfrm>
              <a:prstGeom prst="rect">
                <a:avLst/>
              </a:prstGeom>
              <a:solidFill>
                <a:srgbClr val="FFC000">
                  <a:alpha val="5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ko-KR" altLang="en-US" sz="1100" b="1">
                    <a:solidFill>
                      <a:schemeClr val="tx1"/>
                    </a:solidFill>
                  </a:rPr>
                  <a:t>입력부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16FC6CD-3A4C-49C6-8ACB-5A328B5585EE}"/>
                  </a:ext>
                </a:extLst>
              </p:cNvPr>
              <p:cNvSpPr/>
              <p:nvPr/>
            </p:nvSpPr>
            <p:spPr>
              <a:xfrm>
                <a:off x="5642110" y="6546576"/>
                <a:ext cx="761410" cy="8087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ko-KR" altLang="en-US" sz="1100" b="1">
                    <a:solidFill>
                      <a:schemeClr val="tx1"/>
                    </a:solidFill>
                  </a:rPr>
                  <a:t>일반</a:t>
                </a:r>
                <a:endParaRPr lang="en-US" altLang="ko-KR" sz="11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>
                    <a:solidFill>
                      <a:schemeClr val="tx1"/>
                    </a:solidFill>
                  </a:rPr>
                  <a:t>기능로직</a:t>
                </a:r>
                <a:endParaRPr lang="en-US" altLang="ko-KR" sz="11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100" b="1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b="1">
                    <a:solidFill>
                      <a:schemeClr val="tx1"/>
                    </a:solidFill>
                  </a:rPr>
                  <a:t>각 모듈별로 상이함</a:t>
                </a:r>
                <a:r>
                  <a:rPr lang="en-US" altLang="ko-KR" sz="1100" b="1">
                    <a:solidFill>
                      <a:schemeClr val="tx1"/>
                    </a:solidFill>
                  </a:rPr>
                  <a:t>)</a:t>
                </a:r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284471B-8919-4AB1-8428-7B5623A2FD43}"/>
                  </a:ext>
                </a:extLst>
              </p:cNvPr>
              <p:cNvSpPr/>
              <p:nvPr/>
            </p:nvSpPr>
            <p:spPr>
              <a:xfrm>
                <a:off x="2661614" y="6546576"/>
                <a:ext cx="761410" cy="808714"/>
              </a:xfrm>
              <a:prstGeom prst="rect">
                <a:avLst/>
              </a:prstGeom>
              <a:solidFill>
                <a:srgbClr val="FFC000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ko-KR" altLang="en-US" sz="1100" b="1">
                    <a:solidFill>
                      <a:schemeClr val="tx1"/>
                    </a:solidFill>
                  </a:rPr>
                  <a:t>출력부</a:t>
                </a:r>
                <a:endParaRPr lang="en-US" altLang="ko-KR" sz="1100" b="1">
                  <a:solidFill>
                    <a:schemeClr val="tx1"/>
                  </a:solidFill>
                </a:endParaRPr>
              </a:p>
              <a:p>
                <a:r>
                  <a:rPr lang="en-US" altLang="ko-KR" sz="1100" b="1">
                    <a:solidFill>
                      <a:schemeClr val="tx1"/>
                    </a:solidFill>
                  </a:rPr>
                  <a:t>- DC</a:t>
                </a:r>
                <a:r>
                  <a:rPr lang="ko-KR" altLang="en-US" sz="1100" b="1">
                    <a:solidFill>
                      <a:schemeClr val="tx1"/>
                    </a:solidFill>
                  </a:rPr>
                  <a:t>모터</a:t>
                </a:r>
                <a:endParaRPr lang="en-US" altLang="ko-KR" sz="1100" b="1">
                  <a:solidFill>
                    <a:schemeClr val="tx1"/>
                  </a:solidFill>
                </a:endParaRPr>
              </a:p>
              <a:p>
                <a:r>
                  <a:rPr lang="en-US" altLang="ko-KR" sz="1100" b="1">
                    <a:solidFill>
                      <a:schemeClr val="tx1"/>
                    </a:solidFill>
                  </a:rPr>
                  <a:t>- Relay</a:t>
                </a:r>
              </a:p>
              <a:p>
                <a:r>
                  <a:rPr lang="en-US" altLang="ko-KR" sz="1100" b="1">
                    <a:solidFill>
                      <a:schemeClr val="tx1"/>
                    </a:solidFill>
                  </a:rPr>
                  <a:t>- LED</a:t>
                </a:r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93B6697-1D8B-4E77-9DEB-E35687430889}"/>
                  </a:ext>
                </a:extLst>
              </p:cNvPr>
              <p:cNvSpPr/>
              <p:nvPr/>
            </p:nvSpPr>
            <p:spPr>
              <a:xfrm>
                <a:off x="7132357" y="6546576"/>
                <a:ext cx="761410" cy="808714"/>
              </a:xfrm>
              <a:prstGeom prst="rect">
                <a:avLst/>
              </a:prstGeom>
              <a:solidFill>
                <a:srgbClr val="FFC000">
                  <a:alpha val="5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ko-KR" altLang="en-US" sz="1100" b="1">
                    <a:solidFill>
                      <a:schemeClr val="tx1"/>
                    </a:solidFill>
                  </a:rPr>
                  <a:t>통신부</a:t>
                </a:r>
                <a:endParaRPr lang="en-US" altLang="ko-KR" sz="11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100" b="1">
                    <a:solidFill>
                      <a:schemeClr val="tx1"/>
                    </a:solidFill>
                  </a:rPr>
                  <a:t>(CAN/LIN)</a:t>
                </a:r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오른쪽 화살표 19">
                <a:extLst>
                  <a:ext uri="{FF2B5EF4-FFF2-40B4-BE49-F238E27FC236}">
                    <a16:creationId xmlns:a16="http://schemas.microsoft.com/office/drawing/2014/main" id="{BC6870F2-109C-4B5E-A93D-AE6A1240132C}"/>
                  </a:ext>
                </a:extLst>
              </p:cNvPr>
              <p:cNvSpPr/>
              <p:nvPr/>
            </p:nvSpPr>
            <p:spPr>
              <a:xfrm>
                <a:off x="3597090" y="6647657"/>
                <a:ext cx="380705" cy="606552"/>
              </a:xfrm>
              <a:prstGeom prst="rightArrow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오른쪽 화살표 41">
                <a:extLst>
                  <a:ext uri="{FF2B5EF4-FFF2-40B4-BE49-F238E27FC236}">
                    <a16:creationId xmlns:a16="http://schemas.microsoft.com/office/drawing/2014/main" id="{8E6B2ED7-22BA-4E09-A518-BC2E76526E55}"/>
                  </a:ext>
                </a:extLst>
              </p:cNvPr>
              <p:cNvSpPr/>
              <p:nvPr/>
            </p:nvSpPr>
            <p:spPr>
              <a:xfrm>
                <a:off x="5087339" y="6647657"/>
                <a:ext cx="380705" cy="606552"/>
              </a:xfrm>
              <a:prstGeom prst="rightArrow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오른쪽 화살표 42">
                <a:extLst>
                  <a:ext uri="{FF2B5EF4-FFF2-40B4-BE49-F238E27FC236}">
                    <a16:creationId xmlns:a16="http://schemas.microsoft.com/office/drawing/2014/main" id="{4098E56B-56D1-4930-84B8-52DA62DC6F93}"/>
                  </a:ext>
                </a:extLst>
              </p:cNvPr>
              <p:cNvSpPr/>
              <p:nvPr/>
            </p:nvSpPr>
            <p:spPr>
              <a:xfrm>
                <a:off x="6577586" y="6647657"/>
                <a:ext cx="380705" cy="606552"/>
              </a:xfrm>
              <a:prstGeom prst="rightArrow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B6043E9-EBFC-40AF-BD6D-1893EDBF92B6}"/>
                  </a:ext>
                </a:extLst>
              </p:cNvPr>
              <p:cNvSpPr/>
              <p:nvPr/>
            </p:nvSpPr>
            <p:spPr>
              <a:xfrm>
                <a:off x="8622604" y="6546576"/>
                <a:ext cx="761410" cy="808714"/>
              </a:xfrm>
              <a:prstGeom prst="rect">
                <a:avLst/>
              </a:prstGeom>
              <a:solidFill>
                <a:srgbClr val="FFFF00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100" b="1">
                    <a:solidFill>
                      <a:schemeClr val="tx1"/>
                    </a:solidFill>
                  </a:rPr>
                  <a:t>Safety</a:t>
                </a:r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오른쪽 화살표 44">
                <a:extLst>
                  <a:ext uri="{FF2B5EF4-FFF2-40B4-BE49-F238E27FC236}">
                    <a16:creationId xmlns:a16="http://schemas.microsoft.com/office/drawing/2014/main" id="{6527122A-9DF1-4254-814A-63D796774F2A}"/>
                  </a:ext>
                </a:extLst>
              </p:cNvPr>
              <p:cNvSpPr/>
              <p:nvPr/>
            </p:nvSpPr>
            <p:spPr>
              <a:xfrm>
                <a:off x="8067833" y="6647657"/>
                <a:ext cx="380705" cy="606552"/>
              </a:xfrm>
              <a:prstGeom prst="rightArrow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곱셈 기호 20">
                <a:extLst>
                  <a:ext uri="{FF2B5EF4-FFF2-40B4-BE49-F238E27FC236}">
                    <a16:creationId xmlns:a16="http://schemas.microsoft.com/office/drawing/2014/main" id="{F257BC69-C159-4DE4-B68C-DE1EE481E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2462" y="6102827"/>
                <a:ext cx="1573483" cy="1696212"/>
              </a:xfrm>
              <a:prstGeom prst="mathMultiply">
                <a:avLst>
                  <a:gd name="adj1" fmla="val 4924"/>
                </a:avLst>
              </a:prstGeom>
              <a:solidFill>
                <a:schemeClr val="tx2">
                  <a:alpha val="5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35C7EF6-460E-4DBE-B089-A6FB5854E339}"/>
                  </a:ext>
                </a:extLst>
              </p:cNvPr>
              <p:cNvSpPr/>
              <p:nvPr/>
            </p:nvSpPr>
            <p:spPr>
              <a:xfrm>
                <a:off x="6075902" y="7412021"/>
                <a:ext cx="3341146" cy="387017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ko-KR" altLang="en-US" sz="1100" b="1">
                    <a:solidFill>
                      <a:schemeClr val="tx1"/>
                    </a:solidFill>
                  </a:rPr>
                  <a:t>통신부 </a:t>
                </a:r>
                <a:r>
                  <a:rPr lang="en-US" altLang="ko-KR" sz="1100" b="1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100" b="1">
                    <a:solidFill>
                      <a:schemeClr val="tx1"/>
                    </a:solidFill>
                  </a:rPr>
                  <a:t>수주시 적용</a:t>
                </a:r>
                <a:r>
                  <a:rPr lang="en-US" altLang="ko-KR" sz="1100" b="1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b="1">
                    <a:solidFill>
                      <a:schemeClr val="tx1"/>
                    </a:solidFill>
                  </a:rPr>
                  <a:t>우선테스트 용으로 통신 구현</a:t>
                </a:r>
                <a:r>
                  <a:rPr lang="en-US" altLang="ko-KR" sz="1100" b="1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100" b="1">
                    <a:solidFill>
                      <a:schemeClr val="tx1"/>
                    </a:solidFill>
                  </a:rPr>
                  <a:t>Safety : </a:t>
                </a:r>
                <a:r>
                  <a:rPr lang="ko-KR" altLang="en-US" sz="1100" b="1">
                    <a:solidFill>
                      <a:schemeClr val="tx1"/>
                    </a:solidFill>
                  </a:rPr>
                  <a:t>고객 </a:t>
                </a:r>
                <a:r>
                  <a:rPr lang="en-US" altLang="ko-KR" sz="1100" b="1">
                    <a:solidFill>
                      <a:schemeClr val="tx1"/>
                    </a:solidFill>
                  </a:rPr>
                  <a:t>FSR </a:t>
                </a:r>
                <a:r>
                  <a:rPr lang="ko-KR" altLang="en-US" sz="1100" b="1">
                    <a:solidFill>
                      <a:schemeClr val="tx1"/>
                    </a:solidFill>
                  </a:rPr>
                  <a:t>확보 시 적용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4BBEFC-BACB-4878-BBBA-1B5423FDCE40}"/>
                  </a:ext>
                </a:extLst>
              </p:cNvPr>
              <p:cNvSpPr/>
              <p:nvPr/>
            </p:nvSpPr>
            <p:spPr>
              <a:xfrm>
                <a:off x="2681668" y="5843087"/>
                <a:ext cx="3394233" cy="23432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en-US" altLang="ko-KR" sz="1100" b="1">
                    <a:solidFill>
                      <a:schemeClr val="tx1"/>
                    </a:solidFill>
                  </a:rPr>
                  <a:t>* </a:t>
                </a:r>
                <a:r>
                  <a:rPr lang="ko-KR" altLang="en-US" sz="1100" b="1">
                    <a:solidFill>
                      <a:schemeClr val="tx1"/>
                    </a:solidFill>
                  </a:rPr>
                  <a:t>모든 모듈에서 동일하게 사용되는 공통모듈로 구현</a:t>
                </a: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D5035C1-4C81-424B-A755-815D44D34115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>
                <a:off x="3042319" y="6100639"/>
                <a:ext cx="0" cy="445937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A5A4867-C00A-4E95-9618-C898EECB5F95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3042319" y="6100639"/>
                <a:ext cx="1490248" cy="449305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9E85B07C-5DCB-46D0-B7C0-DC47EEBDC735}"/>
                  </a:ext>
                </a:extLst>
              </p:cNvPr>
              <p:cNvCxnSpPr>
                <a:endCxn id="9" idx="0"/>
              </p:cNvCxnSpPr>
              <p:nvPr/>
            </p:nvCxnSpPr>
            <p:spPr>
              <a:xfrm>
                <a:off x="3042318" y="6091696"/>
                <a:ext cx="4470744" cy="454880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62A2B6-91C0-40B6-8981-30FE71CCA155}"/>
                </a:ext>
              </a:extLst>
            </p:cNvPr>
            <p:cNvSpPr/>
            <p:nvPr/>
          </p:nvSpPr>
          <p:spPr>
            <a:xfrm>
              <a:off x="5102264" y="2015271"/>
              <a:ext cx="3657010" cy="3139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ex) SBCM PDS</a:t>
              </a:r>
              <a:r>
                <a:rPr lang="ko-KR" altLang="en-US" sz="1100" b="1">
                  <a:solidFill>
                    <a:schemeClr val="tx1"/>
                  </a:solidFill>
                </a:rPr>
                <a:t> 모델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EC0387-3075-402D-B8D5-FCBC5862242B}"/>
                </a:ext>
              </a:extLst>
            </p:cNvPr>
            <p:cNvSpPr/>
            <p:nvPr/>
          </p:nvSpPr>
          <p:spPr>
            <a:xfrm>
              <a:off x="7669216" y="2313144"/>
              <a:ext cx="761410" cy="2043662"/>
            </a:xfrm>
            <a:prstGeom prst="rect">
              <a:avLst/>
            </a:prstGeom>
            <a:solidFill>
              <a:srgbClr val="FFC00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출력부</a:t>
              </a:r>
              <a:endParaRPr lang="en-US" altLang="ko-KR" sz="1100" b="1">
                <a:solidFill>
                  <a:schemeClr val="tx1"/>
                </a:solidFill>
              </a:endParaRPr>
            </a:p>
            <a:p>
              <a:r>
                <a:rPr lang="en-US" altLang="ko-KR" sz="1100" b="1">
                  <a:solidFill>
                    <a:schemeClr val="tx1"/>
                  </a:solidFill>
                </a:rPr>
                <a:t>- DC</a:t>
              </a:r>
              <a:r>
                <a:rPr lang="ko-KR" altLang="en-US" sz="1100" b="1">
                  <a:solidFill>
                    <a:schemeClr val="tx1"/>
                  </a:solidFill>
                </a:rPr>
                <a:t>모터</a:t>
              </a:r>
              <a:endParaRPr lang="en-US" altLang="ko-KR" sz="1100" b="1">
                <a:solidFill>
                  <a:schemeClr val="tx1"/>
                </a:solidFill>
              </a:endParaRPr>
            </a:p>
            <a:p>
              <a:r>
                <a:rPr lang="en-US" altLang="ko-KR" sz="1100" b="1">
                  <a:solidFill>
                    <a:schemeClr val="tx1"/>
                  </a:solidFill>
                </a:rPr>
                <a:t>- Relay</a:t>
              </a:r>
            </a:p>
            <a:p>
              <a:r>
                <a:rPr lang="en-US" altLang="ko-KR" sz="1100" b="1">
                  <a:solidFill>
                    <a:schemeClr val="tx1"/>
                  </a:solidFill>
                </a:rPr>
                <a:t>- LED</a:t>
              </a:r>
              <a:endParaRPr lang="ko-KR" altLang="en-US" sz="1100" b="1">
                <a:solidFill>
                  <a:schemeClr val="tx1"/>
                </a:solidFill>
              </a:endParaRPr>
            </a:p>
            <a:p>
              <a:r>
                <a:rPr lang="en-US" altLang="ko-KR" sz="1100" b="1">
                  <a:solidFill>
                    <a:schemeClr val="tx1"/>
                  </a:solidFill>
                </a:rPr>
                <a:t>- etc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C3A205D-31E8-416E-81E8-BB2B5600230E}"/>
                </a:ext>
              </a:extLst>
            </p:cNvPr>
            <p:cNvSpPr/>
            <p:nvPr/>
          </p:nvSpPr>
          <p:spPr>
            <a:xfrm>
              <a:off x="5460006" y="3548092"/>
              <a:ext cx="761410" cy="808714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입력부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369B940-A414-4F72-A29E-E055D1A2AC9D}"/>
                </a:ext>
              </a:extLst>
            </p:cNvPr>
            <p:cNvSpPr/>
            <p:nvPr/>
          </p:nvSpPr>
          <p:spPr>
            <a:xfrm>
              <a:off x="6528358" y="2313144"/>
              <a:ext cx="761410" cy="2043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일반</a:t>
              </a:r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기능로직</a:t>
              </a:r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(</a:t>
              </a:r>
              <a:r>
                <a:rPr lang="ko-KR" altLang="en-US" sz="1100" b="1">
                  <a:solidFill>
                    <a:schemeClr val="tx1"/>
                  </a:solidFill>
                </a:rPr>
                <a:t>각 모듈별로 상이함</a:t>
              </a:r>
              <a:r>
                <a:rPr lang="en-US" altLang="ko-KR" sz="1100" b="1">
                  <a:solidFill>
                    <a:schemeClr val="tx1"/>
                  </a:solidFill>
                </a:rPr>
                <a:t>)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8F646-68DF-48E8-B0C4-851BF7F0F1F8}"/>
                </a:ext>
              </a:extLst>
            </p:cNvPr>
            <p:cNvSpPr/>
            <p:nvPr/>
          </p:nvSpPr>
          <p:spPr>
            <a:xfrm>
              <a:off x="9047950" y="2313144"/>
              <a:ext cx="1026070" cy="7801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액츄에이터</a:t>
              </a:r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(Relay/Motor)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D82CBD5-921D-452D-A05A-01ADCFA47FAC}"/>
                </a:ext>
              </a:extLst>
            </p:cNvPr>
            <p:cNvSpPr/>
            <p:nvPr/>
          </p:nvSpPr>
          <p:spPr>
            <a:xfrm>
              <a:off x="5460006" y="2313144"/>
              <a:ext cx="761410" cy="808714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통신부</a:t>
              </a:r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(CAN/LIN)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1093FA0-B9C9-4731-80D1-2538E2795391}"/>
                </a:ext>
              </a:extLst>
            </p:cNvPr>
            <p:cNvGrpSpPr/>
            <p:nvPr/>
          </p:nvGrpSpPr>
          <p:grpSpPr>
            <a:xfrm>
              <a:off x="4690488" y="3642545"/>
              <a:ext cx="769517" cy="610488"/>
              <a:chOff x="4467965" y="6467935"/>
              <a:chExt cx="1071672" cy="610488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C1CD0F0-3AAD-43A1-A492-72D0603D393E}"/>
                  </a:ext>
                </a:extLst>
              </p:cNvPr>
              <p:cNvCxnSpPr/>
              <p:nvPr/>
            </p:nvCxnSpPr>
            <p:spPr>
              <a:xfrm>
                <a:off x="4467965" y="6467935"/>
                <a:ext cx="1071672" cy="0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86EDFC74-D6A4-462B-9B1F-E2874008D5DC}"/>
                  </a:ext>
                </a:extLst>
              </p:cNvPr>
              <p:cNvCxnSpPr/>
              <p:nvPr/>
            </p:nvCxnSpPr>
            <p:spPr>
              <a:xfrm>
                <a:off x="4467965" y="6620557"/>
                <a:ext cx="1071672" cy="0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8637CF-F9D6-4E57-A3FF-1199AC6B81B0}"/>
                  </a:ext>
                </a:extLst>
              </p:cNvPr>
              <p:cNvCxnSpPr/>
              <p:nvPr/>
            </p:nvCxnSpPr>
            <p:spPr>
              <a:xfrm>
                <a:off x="4467965" y="6773179"/>
                <a:ext cx="1071672" cy="0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5FE2CA66-31C1-4A29-A1E8-85656651E820}"/>
                  </a:ext>
                </a:extLst>
              </p:cNvPr>
              <p:cNvCxnSpPr/>
              <p:nvPr/>
            </p:nvCxnSpPr>
            <p:spPr>
              <a:xfrm>
                <a:off x="4467965" y="6925801"/>
                <a:ext cx="1071672" cy="0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9741EEEB-3C87-4D92-92A7-21642454BFA0}"/>
                  </a:ext>
                </a:extLst>
              </p:cNvPr>
              <p:cNvCxnSpPr/>
              <p:nvPr/>
            </p:nvCxnSpPr>
            <p:spPr>
              <a:xfrm>
                <a:off x="4467965" y="7078423"/>
                <a:ext cx="1071672" cy="0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5F89C5-FD3F-4AAF-ACA5-B3DDCA0A19E8}"/>
                </a:ext>
              </a:extLst>
            </p:cNvPr>
            <p:cNvGrpSpPr/>
            <p:nvPr/>
          </p:nvGrpSpPr>
          <p:grpSpPr>
            <a:xfrm>
              <a:off x="4698403" y="2511539"/>
              <a:ext cx="769517" cy="380033"/>
              <a:chOff x="4475880" y="5336929"/>
              <a:chExt cx="1071672" cy="380033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7ED20D84-69B9-4BF7-BDFF-80E6B2B6FF60}"/>
                  </a:ext>
                </a:extLst>
              </p:cNvPr>
              <p:cNvCxnSpPr/>
              <p:nvPr/>
            </p:nvCxnSpPr>
            <p:spPr>
              <a:xfrm>
                <a:off x="4475880" y="5336929"/>
                <a:ext cx="1071672" cy="0"/>
              </a:xfrm>
              <a:prstGeom prst="straightConnector1">
                <a:avLst/>
              </a:prstGeom>
              <a:noFill/>
              <a:ln w="38100"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93F526E8-27B8-4A70-BC2C-6C2ACC2AEEA3}"/>
                  </a:ext>
                </a:extLst>
              </p:cNvPr>
              <p:cNvCxnSpPr/>
              <p:nvPr/>
            </p:nvCxnSpPr>
            <p:spPr>
              <a:xfrm>
                <a:off x="4475880" y="5716962"/>
                <a:ext cx="1071672" cy="0"/>
              </a:xfrm>
              <a:prstGeom prst="straightConnector1">
                <a:avLst/>
              </a:prstGeom>
              <a:noFill/>
              <a:ln w="38100"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AB4C8E8-357F-4014-8FA4-B790C9F9F688}"/>
                </a:ext>
              </a:extLst>
            </p:cNvPr>
            <p:cNvGrpSpPr/>
            <p:nvPr/>
          </p:nvGrpSpPr>
          <p:grpSpPr>
            <a:xfrm>
              <a:off x="6221416" y="2511539"/>
              <a:ext cx="306941" cy="1436250"/>
              <a:chOff x="6301047" y="4986409"/>
              <a:chExt cx="357742" cy="1436250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4764AB80-1390-49F4-847B-E168A7353200}"/>
                  </a:ext>
                </a:extLst>
              </p:cNvPr>
              <p:cNvCxnSpPr/>
              <p:nvPr/>
            </p:nvCxnSpPr>
            <p:spPr>
              <a:xfrm>
                <a:off x="6301047" y="6422659"/>
                <a:ext cx="357742" cy="0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A922BF57-6769-4EEF-9D1C-F069404F4C2F}"/>
                  </a:ext>
                </a:extLst>
              </p:cNvPr>
              <p:cNvGrpSpPr/>
              <p:nvPr/>
            </p:nvGrpSpPr>
            <p:grpSpPr>
              <a:xfrm>
                <a:off x="6301047" y="4986409"/>
                <a:ext cx="357742" cy="380033"/>
                <a:chOff x="5587117" y="5336929"/>
                <a:chExt cx="1071672" cy="380033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43B6E07F-7126-4D2A-A43E-C454BEDE804C}"/>
                    </a:ext>
                  </a:extLst>
                </p:cNvPr>
                <p:cNvCxnSpPr/>
                <p:nvPr/>
              </p:nvCxnSpPr>
              <p:spPr>
                <a:xfrm>
                  <a:off x="5587117" y="5336929"/>
                  <a:ext cx="1071672" cy="0"/>
                </a:xfrm>
                <a:prstGeom prst="straightConnector1">
                  <a:avLst/>
                </a:prstGeom>
                <a:noFill/>
                <a:ln w="3810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3D50CF7F-FD4F-4CC1-AD34-3664F9BD037F}"/>
                    </a:ext>
                  </a:extLst>
                </p:cNvPr>
                <p:cNvCxnSpPr/>
                <p:nvPr/>
              </p:nvCxnSpPr>
              <p:spPr>
                <a:xfrm>
                  <a:off x="5587117" y="5716962"/>
                  <a:ext cx="1071672" cy="0"/>
                </a:xfrm>
                <a:prstGeom prst="straightConnector1">
                  <a:avLst/>
                </a:prstGeom>
                <a:noFill/>
                <a:ln w="38100"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21D8CC6-00E8-4178-ADF1-6272942D0BCA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8430626" y="2703207"/>
              <a:ext cx="617324" cy="0"/>
            </a:xfrm>
            <a:prstGeom prst="straightConnector1">
              <a:avLst/>
            </a:pr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꺾인 연결선 36">
              <a:extLst>
                <a:ext uri="{FF2B5EF4-FFF2-40B4-BE49-F238E27FC236}">
                  <a16:creationId xmlns:a16="http://schemas.microsoft.com/office/drawing/2014/main" id="{E3AEA6FF-9BEE-4056-92A1-15A7109144F4}"/>
                </a:ext>
              </a:extLst>
            </p:cNvPr>
            <p:cNvCxnSpPr>
              <a:stCxn id="25" idx="2"/>
            </p:cNvCxnSpPr>
            <p:nvPr/>
          </p:nvCxnSpPr>
          <p:spPr>
            <a:xfrm rot="5400000">
              <a:off x="8874954" y="2648943"/>
              <a:ext cx="241705" cy="1130359"/>
            </a:xfrm>
            <a:prstGeom prst="bentConnector2">
              <a:avLst/>
            </a:pr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E169287-EFA1-4D81-B2C1-726889EA8BBC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7289768" y="3334975"/>
              <a:ext cx="379448" cy="0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6E31509-31D3-486D-AAC7-165B0EA3313E}"/>
                </a:ext>
              </a:extLst>
            </p:cNvPr>
            <p:cNvCxnSpPr/>
            <p:nvPr/>
          </p:nvCxnSpPr>
          <p:spPr>
            <a:xfrm>
              <a:off x="7289768" y="2703207"/>
              <a:ext cx="379448" cy="0"/>
            </a:xfrm>
            <a:prstGeom prst="straightConnector1">
              <a:avLst/>
            </a:prstGeom>
            <a:noFill/>
            <a:ln w="38100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DDB228-ACA0-423F-B36A-0CD1CF6FFF1F}"/>
                </a:ext>
              </a:extLst>
            </p:cNvPr>
            <p:cNvSpPr/>
            <p:nvPr/>
          </p:nvSpPr>
          <p:spPr>
            <a:xfrm>
              <a:off x="5467920" y="4532520"/>
              <a:ext cx="2962706" cy="445378"/>
            </a:xfrm>
            <a:prstGeom prst="rect">
              <a:avLst/>
            </a:prstGeom>
            <a:solidFill>
              <a:srgbClr val="FFFF00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Safety</a:t>
              </a:r>
              <a:endParaRPr lang="ko-KR" altLang="en-US" sz="1100" b="1">
                <a:solidFill>
                  <a:schemeClr val="tx1"/>
                </a:solidFill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6BCF848-8EFD-41E1-A8E2-97A21ECF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755" y="3830679"/>
              <a:ext cx="4695825" cy="1323975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 w="25400">
              <a:solidFill>
                <a:schemeClr val="accent2"/>
              </a:solidFill>
              <a:prstDash val="sysDash"/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7BDD69-962A-4045-A347-1CE348558604}"/>
                </a:ext>
              </a:extLst>
            </p:cNvPr>
            <p:cNvSpPr txBox="1"/>
            <p:nvPr/>
          </p:nvSpPr>
          <p:spPr>
            <a:xfrm>
              <a:off x="7453747" y="2454459"/>
              <a:ext cx="1812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000FF"/>
                  </a:solidFill>
                </a:rPr>
                <a:t>r</a:t>
              </a:r>
              <a:endParaRPr lang="ko-KR" altLang="en-US" sz="1600" b="1">
                <a:solidFill>
                  <a:srgbClr val="0000FF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B5354C-B6EA-4B47-8592-86DB3C8E70B0}"/>
                </a:ext>
              </a:extLst>
            </p:cNvPr>
            <p:cNvSpPr txBox="1"/>
            <p:nvPr/>
          </p:nvSpPr>
          <p:spPr>
            <a:xfrm>
              <a:off x="9592736" y="3159776"/>
              <a:ext cx="1812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000FF"/>
                  </a:solidFill>
                </a:rPr>
                <a:t>y</a:t>
              </a:r>
              <a:endParaRPr lang="ko-KR" altLang="en-US" sz="1600" b="1">
                <a:solidFill>
                  <a:srgbClr val="0000FF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F37435C-4788-45BD-ADE6-B5DEBC4B52A0}"/>
                </a:ext>
              </a:extLst>
            </p:cNvPr>
            <p:cNvCxnSpPr/>
            <p:nvPr/>
          </p:nvCxnSpPr>
          <p:spPr>
            <a:xfrm>
              <a:off x="8043289" y="3590650"/>
              <a:ext cx="1254443" cy="1578293"/>
            </a:xfrm>
            <a:prstGeom prst="line">
              <a:avLst/>
            </a:prstGeom>
            <a:solidFill>
              <a:schemeClr val="accent2">
                <a:alpha val="25000"/>
              </a:schemeClr>
            </a:solidFill>
            <a:ln w="254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C2B8FB7-8E0C-4106-9148-BF2597C55DB4}"/>
                </a:ext>
              </a:extLst>
            </p:cNvPr>
            <p:cNvCxnSpPr/>
            <p:nvPr/>
          </p:nvCxnSpPr>
          <p:spPr>
            <a:xfrm>
              <a:off x="10146409" y="2272390"/>
              <a:ext cx="3864610" cy="1548765"/>
            </a:xfrm>
            <a:prstGeom prst="line">
              <a:avLst/>
            </a:prstGeom>
            <a:solidFill>
              <a:schemeClr val="accent2">
                <a:alpha val="25000"/>
              </a:schemeClr>
            </a:solidFill>
            <a:ln w="254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CCFA3D-DFCC-451F-BD16-D5512D736DA7}"/>
                </a:ext>
              </a:extLst>
            </p:cNvPr>
            <p:cNvSpPr txBox="1"/>
            <p:nvPr/>
          </p:nvSpPr>
          <p:spPr>
            <a:xfrm>
              <a:off x="9371726" y="4004180"/>
              <a:ext cx="1812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000FF"/>
                  </a:solidFill>
                </a:rPr>
                <a:t>r</a:t>
              </a:r>
              <a:endParaRPr lang="ko-KR" altLang="en-US" sz="1600" b="1">
                <a:solidFill>
                  <a:srgbClr val="0000FF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0F19A1-3317-4ABE-8C68-EE0B155795C3}"/>
                </a:ext>
              </a:extLst>
            </p:cNvPr>
            <p:cNvSpPr txBox="1"/>
            <p:nvPr/>
          </p:nvSpPr>
          <p:spPr>
            <a:xfrm>
              <a:off x="13638956" y="4127290"/>
              <a:ext cx="1812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000FF"/>
                  </a:solidFill>
                </a:rPr>
                <a:t>y</a:t>
              </a:r>
              <a:endParaRPr lang="ko-KR" altLang="en-US" sz="1600" b="1">
                <a:solidFill>
                  <a:srgbClr val="0000FF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E581ABE-1715-42CE-8F37-A89CC171BE74}"/>
                </a:ext>
              </a:extLst>
            </p:cNvPr>
            <p:cNvCxnSpPr/>
            <p:nvPr/>
          </p:nvCxnSpPr>
          <p:spPr>
            <a:xfrm>
              <a:off x="7601329" y="2607670"/>
              <a:ext cx="1805940" cy="1485900"/>
            </a:xfrm>
            <a:prstGeom prst="straightConnector1">
              <a:avLst/>
            </a:prstGeom>
            <a:noFill/>
            <a:ln w="12700">
              <a:solidFill>
                <a:schemeClr val="accent1">
                  <a:shade val="50000"/>
                  <a:alpha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1B05BF3-8238-49B1-8CAE-72780B0C4778}"/>
                </a:ext>
              </a:extLst>
            </p:cNvPr>
            <p:cNvCxnSpPr/>
            <p:nvPr/>
          </p:nvCxnSpPr>
          <p:spPr>
            <a:xfrm>
              <a:off x="9748176" y="3312653"/>
              <a:ext cx="3895813" cy="895217"/>
            </a:xfrm>
            <a:prstGeom prst="straightConnector1">
              <a:avLst/>
            </a:prstGeom>
            <a:noFill/>
            <a:ln w="12700">
              <a:solidFill>
                <a:schemeClr val="accent1">
                  <a:shade val="50000"/>
                  <a:alpha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자유형 59">
              <a:extLst>
                <a:ext uri="{FF2B5EF4-FFF2-40B4-BE49-F238E27FC236}">
                  <a16:creationId xmlns:a16="http://schemas.microsoft.com/office/drawing/2014/main" id="{079C661E-06ED-44E0-8065-22F4A42A419A}"/>
                </a:ext>
              </a:extLst>
            </p:cNvPr>
            <p:cNvSpPr/>
            <p:nvPr/>
          </p:nvSpPr>
          <p:spPr>
            <a:xfrm>
              <a:off x="7464169" y="2268169"/>
              <a:ext cx="2679699" cy="1313172"/>
            </a:xfrm>
            <a:custGeom>
              <a:avLst/>
              <a:gdLst>
                <a:gd name="connsiteX0" fmla="*/ 0 w 2643076"/>
                <a:gd name="connsiteY0" fmla="*/ 0 h 1313172"/>
                <a:gd name="connsiteX1" fmla="*/ 2643076 w 2643076"/>
                <a:gd name="connsiteY1" fmla="*/ 0 h 1313172"/>
                <a:gd name="connsiteX2" fmla="*/ 2643076 w 2643076"/>
                <a:gd name="connsiteY2" fmla="*/ 929009 h 1313172"/>
                <a:gd name="connsiteX3" fmla="*/ 2643075 w 2643076"/>
                <a:gd name="connsiteY3" fmla="*/ 929009 h 1313172"/>
                <a:gd name="connsiteX4" fmla="*/ 2643075 w 2643076"/>
                <a:gd name="connsiteY4" fmla="*/ 1313172 h 1313172"/>
                <a:gd name="connsiteX5" fmla="*/ 562222 w 2643076"/>
                <a:gd name="connsiteY5" fmla="*/ 1313172 h 1313172"/>
                <a:gd name="connsiteX6" fmla="*/ 562222 w 2643076"/>
                <a:gd name="connsiteY6" fmla="*/ 929009 h 1313172"/>
                <a:gd name="connsiteX7" fmla="*/ 0 w 2643076"/>
                <a:gd name="connsiteY7" fmla="*/ 929009 h 131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3076" h="1313172">
                  <a:moveTo>
                    <a:pt x="0" y="0"/>
                  </a:moveTo>
                  <a:lnTo>
                    <a:pt x="2643076" y="0"/>
                  </a:lnTo>
                  <a:lnTo>
                    <a:pt x="2643076" y="929009"/>
                  </a:lnTo>
                  <a:lnTo>
                    <a:pt x="2643075" y="929009"/>
                  </a:lnTo>
                  <a:lnTo>
                    <a:pt x="2643075" y="1313172"/>
                  </a:lnTo>
                  <a:lnTo>
                    <a:pt x="562222" y="1313172"/>
                  </a:lnTo>
                  <a:lnTo>
                    <a:pt x="562222" y="929009"/>
                  </a:lnTo>
                  <a:lnTo>
                    <a:pt x="0" y="929009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54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35C7EF6-460E-4DBE-B089-A6FB5854E339}"/>
              </a:ext>
            </a:extLst>
          </p:cNvPr>
          <p:cNvSpPr/>
          <p:nvPr/>
        </p:nvSpPr>
        <p:spPr>
          <a:xfrm>
            <a:off x="6460053" y="7747632"/>
            <a:ext cx="5916228" cy="3870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&lt;Fig_2_1&gt;</a:t>
            </a:r>
            <a:endParaRPr lang="ko-KR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18781</TotalTime>
  <Words>104</Words>
  <Application>Microsoft Office PowerPoint</Application>
  <PresentationFormat>사용자 지정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2277</cp:revision>
  <dcterms:created xsi:type="dcterms:W3CDTF">2014-09-26T00:08:04Z</dcterms:created>
  <dcterms:modified xsi:type="dcterms:W3CDTF">2022-03-08T00:28:15Z</dcterms:modified>
</cp:coreProperties>
</file>