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58" r:id="rId3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1266" y="84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18771</TotalTime>
  <Words>1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2273</cp:revision>
  <dcterms:created xsi:type="dcterms:W3CDTF">2014-09-26T00:08:04Z</dcterms:created>
  <dcterms:modified xsi:type="dcterms:W3CDTF">2022-03-08T00:16:20Z</dcterms:modified>
</cp:coreProperties>
</file>