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"/>
  </p:notesMasterIdLst>
  <p:sldIdLst>
    <p:sldId id="358" r:id="rId3"/>
    <p:sldId id="359" r:id="rId4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17" userDrawn="1">
          <p15:clr>
            <a:srgbClr val="A4A3A4"/>
          </p15:clr>
        </p15:guide>
        <p15:guide id="5" pos="11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CC"/>
    <a:srgbClr val="05FF76"/>
    <a:srgbClr val="0000FF"/>
    <a:srgbClr val="A86ED4"/>
    <a:srgbClr val="438E65"/>
    <a:srgbClr val="00FFFF"/>
    <a:srgbClr val="CCCC00"/>
    <a:srgbClr val="2C5E43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619" autoAdjust="0"/>
  </p:normalViewPr>
  <p:slideViewPr>
    <p:cSldViewPr showGuides="1">
      <p:cViewPr>
        <p:scale>
          <a:sx n="66" d="100"/>
          <a:sy n="66" d="100"/>
        </p:scale>
        <p:origin x="786" y="-624"/>
      </p:cViewPr>
      <p:guideLst>
        <p:guide pos="317"/>
        <p:guide pos="11135"/>
        <p:guide orient="horz" pos="44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319337"/>
            <a:ext cx="13592175" cy="94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727176" y="1979365"/>
            <a:ext cx="11693911" cy="4724400"/>
            <a:chOff x="2051212" y="4546096"/>
            <a:chExt cx="11693911" cy="4724400"/>
          </a:xfrm>
        </p:grpSpPr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8891972" y="4546096"/>
              <a:ext cx="4853151" cy="4724400"/>
              <a:chOff x="1979204" y="1649845"/>
              <a:chExt cx="5904656" cy="574800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204" y="2051373"/>
                <a:ext cx="5904656" cy="4036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1867" y="1649845"/>
                <a:ext cx="5525855" cy="1963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1867" y="5132506"/>
                <a:ext cx="5525856" cy="22653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1212" y="5058871"/>
              <a:ext cx="5391670" cy="3698850"/>
            </a:xfrm>
            <a:prstGeom prst="rect">
              <a:avLst/>
            </a:prstGeom>
          </p:spPr>
        </p:pic>
        <p:sp>
          <p:nvSpPr>
            <p:cNvPr id="11" name="오른쪽 화살표 10"/>
            <p:cNvSpPr/>
            <p:nvPr/>
          </p:nvSpPr>
          <p:spPr>
            <a:xfrm>
              <a:off x="7739844" y="5986855"/>
              <a:ext cx="999715" cy="220712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/>
                <a:t>분석</a:t>
              </a:r>
              <a:endParaRPr lang="ko-KR" altLang="en-US" b="1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19348" y="7115695"/>
            <a:ext cx="11584995" cy="5602778"/>
            <a:chOff x="5019348" y="7115695"/>
            <a:chExt cx="11584995" cy="5602778"/>
          </a:xfrm>
        </p:grpSpPr>
        <p:sp>
          <p:nvSpPr>
            <p:cNvPr id="2" name="직사각형 1"/>
            <p:cNvSpPr/>
            <p:nvPr/>
          </p:nvSpPr>
          <p:spPr>
            <a:xfrm>
              <a:off x="5019348" y="7115695"/>
              <a:ext cx="11539605" cy="56027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019348" y="7222911"/>
              <a:ext cx="11584995" cy="5397105"/>
              <a:chOff x="4768572" y="2993860"/>
              <a:chExt cx="11584995" cy="539710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791199" y="2993860"/>
                <a:ext cx="1631577" cy="484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smtClean="0"/>
                  <a:t>Updater</a:t>
                </a:r>
                <a:endParaRPr lang="ko-KR" altLang="en-US" sz="280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0703859" y="2993860"/>
                <a:ext cx="1452282" cy="484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smtClean="0"/>
                  <a:t>BL</a:t>
                </a:r>
                <a:endParaRPr lang="ko-KR" altLang="en-US" sz="280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606988" y="3460376"/>
                <a:ext cx="4823012" cy="4930589"/>
                <a:chOff x="6606988" y="3047999"/>
                <a:chExt cx="4823012" cy="7602071"/>
              </a:xfrm>
            </p:grpSpPr>
            <p:cxnSp>
              <p:nvCxnSpPr>
                <p:cNvPr id="39" name="직선 연결선 38"/>
                <p:cNvCxnSpPr/>
                <p:nvPr/>
              </p:nvCxnSpPr>
              <p:spPr>
                <a:xfrm>
                  <a:off x="6606988" y="3047999"/>
                  <a:ext cx="0" cy="760207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11430000" y="3047999"/>
                  <a:ext cx="0" cy="760207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6624917" y="3649333"/>
                <a:ext cx="4823012" cy="384784"/>
                <a:chOff x="2644588" y="3039734"/>
                <a:chExt cx="4823012" cy="384784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3348320" y="3039734"/>
                  <a:ext cx="36307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smtClean="0"/>
                    <a:t>0x53 0x04</a:t>
                  </a:r>
                </a:p>
              </p:txBody>
            </p:sp>
            <p:cxnSp>
              <p:nvCxnSpPr>
                <p:cNvPr id="38" name="직선 화살표 연결선 37"/>
                <p:cNvCxnSpPr/>
                <p:nvPr/>
              </p:nvCxnSpPr>
              <p:spPr>
                <a:xfrm>
                  <a:off x="2644588" y="3424518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1483786" y="3668168"/>
                <a:ext cx="21425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600" b="1" smtClean="0"/>
                  <a:t>Erase App Sector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600" b="1" smtClean="0"/>
                  <a:t>Erase Finished</a:t>
                </a:r>
                <a:endParaRPr lang="ko-KR" altLang="en-US" sz="1600" b="1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6606987" y="4170129"/>
                <a:ext cx="4823012" cy="356350"/>
                <a:chOff x="2644588" y="3866027"/>
                <a:chExt cx="4823012" cy="356350"/>
              </a:xfrm>
            </p:grpSpPr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2644588" y="4222377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841377" y="3866027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smtClean="0"/>
                    <a:t>0x41 0x31 0x31 (ACK)</a:t>
                  </a: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6624916" y="5460262"/>
                <a:ext cx="4823012" cy="365949"/>
                <a:chOff x="2644588" y="3058569"/>
                <a:chExt cx="4823012" cy="365949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3890683" y="305856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smtClean="0"/>
                    <a:t>Tx App Binary</a:t>
                  </a:r>
                </a:p>
              </p:txBody>
            </p:sp>
            <p:cxnSp>
              <p:nvCxnSpPr>
                <p:cNvPr id="34" name="직선 화살표 연결선 33"/>
                <p:cNvCxnSpPr/>
                <p:nvPr/>
              </p:nvCxnSpPr>
              <p:spPr>
                <a:xfrm>
                  <a:off x="2644588" y="3424518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11483786" y="5667571"/>
                <a:ext cx="4214194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20000"/>
                  </a:lnSpc>
                  <a:defRPr sz="1600" b="1"/>
                </a:lvl1pPr>
              </a:lstStyle>
              <a:p>
                <a:r>
                  <a:rPr lang="en-US" altLang="ko-KR"/>
                  <a:t>Write App</a:t>
                </a:r>
              </a:p>
              <a:p>
                <a:r>
                  <a:rPr lang="en-US" altLang="ko-KR"/>
                  <a:t>Restore Registor when write app finished</a:t>
                </a:r>
              </a:p>
              <a:p>
                <a:r>
                  <a:rPr lang="en-US" altLang="ko-KR"/>
                  <a:t>Write App Finished</a:t>
                </a:r>
                <a:endParaRPr lang="ko-KR" altLang="en-US"/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606987" y="6106582"/>
                <a:ext cx="4823012" cy="355618"/>
                <a:chOff x="2644588" y="3866759"/>
                <a:chExt cx="4823012" cy="355618"/>
              </a:xfrm>
            </p:grpSpPr>
            <p:cxnSp>
              <p:nvCxnSpPr>
                <p:cNvPr id="31" name="직선 화살표 연결선 30"/>
                <p:cNvCxnSpPr/>
                <p:nvPr/>
              </p:nvCxnSpPr>
              <p:spPr>
                <a:xfrm flipH="1">
                  <a:off x="2644588" y="4222377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3890682" y="386675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0x41(ACK)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6642846" y="6948529"/>
                <a:ext cx="4823012" cy="365949"/>
                <a:chOff x="2644588" y="3058569"/>
                <a:chExt cx="4823012" cy="365949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3890683" y="305856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smtClean="0"/>
                    <a:t>Tx Vector Binary</a:t>
                  </a:r>
                </a:p>
              </p:txBody>
            </p:sp>
            <p:cxnSp>
              <p:nvCxnSpPr>
                <p:cNvPr id="30" name="직선 화살표 연결선 29"/>
                <p:cNvCxnSpPr/>
                <p:nvPr/>
              </p:nvCxnSpPr>
              <p:spPr>
                <a:xfrm>
                  <a:off x="2644588" y="3424518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11501715" y="7155838"/>
                <a:ext cx="485185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20000"/>
                  </a:lnSpc>
                  <a:defRPr sz="1600" b="1"/>
                </a:lvl1pPr>
              </a:lstStyle>
              <a:p>
                <a:r>
                  <a:rPr lang="en-US" altLang="ko-KR"/>
                  <a:t>Write </a:t>
                </a:r>
                <a:r>
                  <a:rPr lang="en-US" altLang="ko-KR" smtClean="0"/>
                  <a:t>Vector</a:t>
                </a:r>
                <a:endParaRPr lang="en-US" altLang="ko-KR"/>
              </a:p>
              <a:p>
                <a:r>
                  <a:rPr lang="en-US" altLang="ko-KR"/>
                  <a:t>Restore </a:t>
                </a:r>
                <a:r>
                  <a:rPr lang="en-US" altLang="ko-KR" smtClean="0"/>
                  <a:t>Reset Vector </a:t>
                </a:r>
                <a:r>
                  <a:rPr lang="en-US" altLang="ko-KR"/>
                  <a:t>when write </a:t>
                </a:r>
                <a:r>
                  <a:rPr lang="en-US" altLang="ko-KR" smtClean="0"/>
                  <a:t>vector </a:t>
                </a:r>
                <a:r>
                  <a:rPr lang="en-US" altLang="ko-KR"/>
                  <a:t>finished</a:t>
                </a:r>
              </a:p>
              <a:p>
                <a:r>
                  <a:rPr lang="en-US" altLang="ko-KR"/>
                  <a:t>Write </a:t>
                </a:r>
                <a:r>
                  <a:rPr lang="en-US" altLang="ko-KR" smtClean="0"/>
                  <a:t>Vector </a:t>
                </a:r>
                <a:r>
                  <a:rPr lang="en-US" altLang="ko-KR"/>
                  <a:t>Finished</a:t>
                </a: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6624917" y="7594849"/>
                <a:ext cx="4823012" cy="355618"/>
                <a:chOff x="2644588" y="3866759"/>
                <a:chExt cx="4823012" cy="355618"/>
              </a:xfrm>
            </p:grpSpPr>
            <p:cxnSp>
              <p:nvCxnSpPr>
                <p:cNvPr id="27" name="직선 화살표 연결선 26"/>
                <p:cNvCxnSpPr/>
                <p:nvPr/>
              </p:nvCxnSpPr>
              <p:spPr>
                <a:xfrm flipH="1">
                  <a:off x="2644588" y="4222377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3890682" y="386675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0x41(ACK)</a:t>
                  </a: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4768572" y="3746005"/>
                <a:ext cx="1875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/>
                  <a:t>Erase </a:t>
                </a:r>
                <a:r>
                  <a:rPr lang="en-US" altLang="ko-KR" sz="1600" b="1" smtClean="0"/>
                  <a:t>App </a:t>
                </a:r>
                <a:r>
                  <a:rPr lang="en-US" altLang="ko-KR" sz="1600" b="1"/>
                  <a:t>Sector Command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164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18796</TotalTime>
  <Words>55</Words>
  <Application>Microsoft Office PowerPoint</Application>
  <PresentationFormat>사용자 지정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2280</cp:revision>
  <dcterms:created xsi:type="dcterms:W3CDTF">2014-09-26T00:08:04Z</dcterms:created>
  <dcterms:modified xsi:type="dcterms:W3CDTF">2022-04-26T04:12:27Z</dcterms:modified>
</cp:coreProperties>
</file>