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301" r:id="rId3"/>
    <p:sldId id="356" r:id="rId4"/>
    <p:sldId id="357" r:id="rId5"/>
    <p:sldId id="358" r:id="rId6"/>
    <p:sldId id="359" r:id="rId7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9900"/>
    <a:srgbClr val="CCCC00"/>
    <a:srgbClr val="0000FF"/>
    <a:srgbClr val="A86ED4"/>
    <a:srgbClr val="FF7C80"/>
    <a:srgbClr val="438E65"/>
    <a:srgbClr val="00FFFF"/>
    <a:srgbClr val="2C5E4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50" autoAdjust="0"/>
    <p:restoredTop sz="94619" autoAdjust="0"/>
  </p:normalViewPr>
  <p:slideViewPr>
    <p:cSldViewPr showGuides="1">
      <p:cViewPr varScale="1">
        <p:scale>
          <a:sx n="37" d="100"/>
          <a:sy n="37" d="100"/>
        </p:scale>
        <p:origin x="5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2021.  11.  21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Kalman Project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349A69-2E3A-4668-96C9-FB9E9C6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E8B9FD-08BC-4CF7-A2D0-BCEA16C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703" y="6052912"/>
            <a:ext cx="9391650" cy="4277503"/>
            <a:chOff x="1331132" y="6311509"/>
            <a:chExt cx="9391650" cy="427750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8592EB7-A0CA-4B77-ADFF-B0B89C908F6E}"/>
                </a:ext>
              </a:extLst>
            </p:cNvPr>
            <p:cNvGrpSpPr/>
            <p:nvPr/>
          </p:nvGrpSpPr>
          <p:grpSpPr>
            <a:xfrm>
              <a:off x="1331132" y="6311509"/>
              <a:ext cx="9391650" cy="4048125"/>
              <a:chOff x="3419364" y="4773692"/>
              <a:chExt cx="9391650" cy="4048125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2E476AD-5F2E-4436-A459-0C4839736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9364" y="4773692"/>
                <a:ext cx="6029325" cy="4048125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634356A-9911-4911-A7A8-3647C227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8214" y="5259467"/>
                <a:ext cx="3352800" cy="3076575"/>
              </a:xfrm>
              <a:prstGeom prst="rect">
                <a:avLst/>
              </a:prstGeom>
            </p:spPr>
          </p:pic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7460A59-8FDC-4C5A-817D-8A14E711E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8175" y="6649738"/>
                <a:ext cx="1749921" cy="1751312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AFB7D-1C32-4E57-98B0-3AF87123E046}"/>
                </a:ext>
              </a:extLst>
            </p:cNvPr>
            <p:cNvSpPr txBox="1"/>
            <p:nvPr/>
          </p:nvSpPr>
          <p:spPr>
            <a:xfrm>
              <a:off x="2884505" y="10342791"/>
              <a:ext cx="62849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/>
                <a:t>&lt;</a:t>
              </a:r>
              <a:r>
                <a:rPr lang="ko-KR" altLang="en-US" sz="1600" b="1"/>
                <a:t> </a:t>
              </a:r>
              <a:r>
                <a:rPr lang="en-US" altLang="ko-KR" sz="1600" b="1"/>
                <a:t>mbd_sys_pil2_3_External_comport.png &gt;</a:t>
              </a:r>
              <a:endParaRPr lang="ko-KR" altLang="en-US" sz="1600" b="1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7076" y="1626042"/>
            <a:ext cx="11489879" cy="4190836"/>
            <a:chOff x="827076" y="1626042"/>
            <a:chExt cx="11489879" cy="419083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13A2ED5-3D97-4153-B186-49B175EF9234}"/>
                </a:ext>
              </a:extLst>
            </p:cNvPr>
            <p:cNvGrpSpPr/>
            <p:nvPr/>
          </p:nvGrpSpPr>
          <p:grpSpPr>
            <a:xfrm>
              <a:off x="827076" y="1626042"/>
              <a:ext cx="11489879" cy="3886200"/>
              <a:chOff x="578296" y="5076825"/>
              <a:chExt cx="11489879" cy="38862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0267F67-A46E-4E00-B272-F9CD4B793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9825" y="5076825"/>
                <a:ext cx="5848350" cy="3886200"/>
              </a:xfrm>
              <a:prstGeom prst="rect">
                <a:avLst/>
              </a:prstGeom>
              <a:solidFill>
                <a:srgbClr val="0000FF">
                  <a:alpha val="25000"/>
                </a:srgbClr>
              </a:solidFill>
              <a:ln>
                <a:solidFill>
                  <a:srgbClr val="0000FF"/>
                </a:solidFill>
              </a:ln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381E224-7F7B-41D1-92A9-54AC5C65B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58138">
                <a:off x="578296" y="5076825"/>
                <a:ext cx="5152408" cy="3291272"/>
              </a:xfrm>
              <a:prstGeom prst="rect">
                <a:avLst/>
              </a:prstGeom>
            </p:spPr>
          </p:pic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EFE01FDB-2F43-4E62-8298-699C47CB78B6}"/>
                  </a:ext>
                </a:extLst>
              </p:cNvPr>
              <p:cNvSpPr/>
              <p:nvPr/>
            </p:nvSpPr>
            <p:spPr>
              <a:xfrm flipH="1">
                <a:off x="4535488" y="6047817"/>
                <a:ext cx="1152128" cy="1512168"/>
              </a:xfrm>
              <a:prstGeom prst="parallelogram">
                <a:avLst/>
              </a:prstGeom>
              <a:solidFill>
                <a:srgbClr val="0000FF">
                  <a:alpha val="25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45C463D-0D7F-4527-A860-913EF818126C}"/>
                  </a:ext>
                </a:extLst>
              </p:cNvPr>
              <p:cNvSpPr/>
              <p:nvPr/>
            </p:nvSpPr>
            <p:spPr>
              <a:xfrm>
                <a:off x="6229350" y="5095875"/>
                <a:ext cx="5819775" cy="3857625"/>
              </a:xfrm>
              <a:prstGeom prst="rect">
                <a:avLst/>
              </a:prstGeom>
              <a:solidFill>
                <a:srgbClr val="0000FF">
                  <a:alpha val="25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3F76733A-D676-4F9E-93A7-AAB67C03C0F4}"/>
                  </a:ext>
                </a:extLst>
              </p:cNvPr>
              <p:cNvSpPr/>
              <p:nvPr/>
            </p:nvSpPr>
            <p:spPr>
              <a:xfrm flipH="1">
                <a:off x="5405905" y="5095874"/>
                <a:ext cx="825996" cy="3848099"/>
              </a:xfrm>
              <a:custGeom>
                <a:avLst/>
                <a:gdLst>
                  <a:gd name="connsiteX0" fmla="*/ 0 w 1152128"/>
                  <a:gd name="connsiteY0" fmla="*/ 3857624 h 3857624"/>
                  <a:gd name="connsiteX1" fmla="*/ 288032 w 1152128"/>
                  <a:gd name="connsiteY1" fmla="*/ 0 h 3857624"/>
                  <a:gd name="connsiteX2" fmla="*/ 1152128 w 1152128"/>
                  <a:gd name="connsiteY2" fmla="*/ 0 h 3857624"/>
                  <a:gd name="connsiteX3" fmla="*/ 864096 w 1152128"/>
                  <a:gd name="connsiteY3" fmla="*/ 3857624 h 3857624"/>
                  <a:gd name="connsiteX4" fmla="*/ 0 w 1152128"/>
                  <a:gd name="connsiteY4" fmla="*/ 3857624 h 3857624"/>
                  <a:gd name="connsiteX0" fmla="*/ 7243 w 864096"/>
                  <a:gd name="connsiteY0" fmla="*/ 3848099 h 3857624"/>
                  <a:gd name="connsiteX1" fmla="*/ 0 w 864096"/>
                  <a:gd name="connsiteY1" fmla="*/ 0 h 3857624"/>
                  <a:gd name="connsiteX2" fmla="*/ 864096 w 864096"/>
                  <a:gd name="connsiteY2" fmla="*/ 0 h 3857624"/>
                  <a:gd name="connsiteX3" fmla="*/ 576064 w 864096"/>
                  <a:gd name="connsiteY3" fmla="*/ 3857624 h 3857624"/>
                  <a:gd name="connsiteX4" fmla="*/ 7243 w 864096"/>
                  <a:gd name="connsiteY4" fmla="*/ 3848099 h 3857624"/>
                  <a:gd name="connsiteX0" fmla="*/ 7243 w 864096"/>
                  <a:gd name="connsiteY0" fmla="*/ 3848099 h 3848099"/>
                  <a:gd name="connsiteX1" fmla="*/ 0 w 864096"/>
                  <a:gd name="connsiteY1" fmla="*/ 0 h 3848099"/>
                  <a:gd name="connsiteX2" fmla="*/ 864096 w 864096"/>
                  <a:gd name="connsiteY2" fmla="*/ 0 h 3848099"/>
                  <a:gd name="connsiteX3" fmla="*/ 537964 w 864096"/>
                  <a:gd name="connsiteY3" fmla="*/ 2486024 h 3848099"/>
                  <a:gd name="connsiteX4" fmla="*/ 7243 w 864096"/>
                  <a:gd name="connsiteY4" fmla="*/ 3848099 h 3848099"/>
                  <a:gd name="connsiteX0" fmla="*/ 7243 w 825996"/>
                  <a:gd name="connsiteY0" fmla="*/ 3848099 h 3848099"/>
                  <a:gd name="connsiteX1" fmla="*/ 0 w 825996"/>
                  <a:gd name="connsiteY1" fmla="*/ 0 h 3848099"/>
                  <a:gd name="connsiteX2" fmla="*/ 825996 w 825996"/>
                  <a:gd name="connsiteY2" fmla="*/ 952500 h 3848099"/>
                  <a:gd name="connsiteX3" fmla="*/ 537964 w 825996"/>
                  <a:gd name="connsiteY3" fmla="*/ 2486024 h 3848099"/>
                  <a:gd name="connsiteX4" fmla="*/ 7243 w 825996"/>
                  <a:gd name="connsiteY4" fmla="*/ 3848099 h 38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96" h="3848099">
                    <a:moveTo>
                      <a:pt x="7243" y="3848099"/>
                    </a:moveTo>
                    <a:cubicBezTo>
                      <a:pt x="4829" y="2565399"/>
                      <a:pt x="2414" y="1282700"/>
                      <a:pt x="0" y="0"/>
                    </a:cubicBezTo>
                    <a:lnTo>
                      <a:pt x="825996" y="952500"/>
                    </a:lnTo>
                    <a:lnTo>
                      <a:pt x="537964" y="2486024"/>
                    </a:lnTo>
                    <a:lnTo>
                      <a:pt x="7243" y="3848099"/>
                    </a:lnTo>
                    <a:close/>
                  </a:path>
                </a:pathLst>
              </a:custGeom>
              <a:solidFill>
                <a:srgbClr val="0000FF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C703D-F6ED-4B4F-A52D-D365357E8052}"/>
                </a:ext>
              </a:extLst>
            </p:cNvPr>
            <p:cNvSpPr txBox="1"/>
            <p:nvPr/>
          </p:nvSpPr>
          <p:spPr>
            <a:xfrm>
              <a:off x="3429563" y="5570657"/>
              <a:ext cx="62849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/>
                <a:t>&lt;</a:t>
              </a:r>
              <a:r>
                <a:rPr lang="ko-KR" altLang="en-US" sz="1600" b="1"/>
                <a:t> </a:t>
              </a:r>
              <a:r>
                <a:rPr lang="en-US" altLang="ko-KR" sz="1600" b="1"/>
                <a:t>mbd_hw_tms320f28069_evb_pinout.png &gt;</a:t>
              </a:r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5864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c280x Simulink Peripherals Block </a:t>
            </a:r>
            <a:r>
              <a:rPr lang="ko-KR" altLang="en-US"/>
              <a:t>예제 커넥터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67F67-A46E-4E00-B272-F9CD4B79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21" y="1547317"/>
            <a:ext cx="5848350" cy="38862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9309313" y="6088041"/>
            <a:ext cx="62849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&lt;</a:t>
            </a:r>
            <a:r>
              <a:rPr lang="ko-KR" altLang="en-US" sz="1600" b="1"/>
              <a:t> </a:t>
            </a:r>
            <a:r>
              <a:rPr lang="en-US" altLang="ko-KR" sz="1600" b="1"/>
              <a:t>c280x_gpio_pwm_adc.slx &gt;</a:t>
            </a:r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9316569" y="4931693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9316569" y="4470399"/>
            <a:ext cx="1447611" cy="461293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1"/>
          </p:cNvCxnSpPr>
          <p:nvPr/>
        </p:nvCxnSpPr>
        <p:spPr>
          <a:xfrm rot="10800000">
            <a:off x="9316569" y="4701047"/>
            <a:ext cx="12700" cy="481559"/>
          </a:xfrm>
          <a:prstGeom prst="bentConnector3">
            <a:avLst>
              <a:gd name="adj1" fmla="val 4300000"/>
            </a:avLst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8778470" y="5191386"/>
            <a:ext cx="5279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Out</a:t>
            </a:r>
            <a:endParaRPr lang="ko-KR" altLang="en-US" sz="1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8778470" y="4379954"/>
            <a:ext cx="5279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In</a:t>
            </a:r>
            <a:endParaRPr lang="ko-KR" altLang="en-US" sz="1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0757830" y="4931693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</p:cNvCxnSpPr>
          <p:nvPr/>
        </p:nvCxnSpPr>
        <p:spPr>
          <a:xfrm rot="16200000" flipH="1">
            <a:off x="11764894" y="5150258"/>
            <a:ext cx="403613" cy="970129"/>
          </a:xfrm>
          <a:prstGeom prst="bentConnector2">
            <a:avLst/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12426365" y="5684429"/>
            <a:ext cx="1326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RedLED Out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2241401" y="1570882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3689012" y="1570882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0"/>
            <a:endCxn id="27" idx="0"/>
          </p:cNvCxnSpPr>
          <p:nvPr/>
        </p:nvCxnSpPr>
        <p:spPr>
          <a:xfrm rot="16200000" flipV="1">
            <a:off x="13689013" y="847076"/>
            <a:ext cx="12700" cy="1447611"/>
          </a:xfrm>
          <a:prstGeom prst="bentConnector3">
            <a:avLst>
              <a:gd name="adj1" fmla="val 1800000"/>
            </a:avLst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3689012" y="3947417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3689012" y="3479799"/>
            <a:ext cx="1447611" cy="467617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>
            <a:stCxn id="38" idx="3"/>
            <a:endCxn id="39" idx="3"/>
          </p:cNvCxnSpPr>
          <p:nvPr/>
        </p:nvCxnSpPr>
        <p:spPr>
          <a:xfrm flipV="1">
            <a:off x="15136623" y="3713608"/>
            <a:ext cx="12700" cy="484721"/>
          </a:xfrm>
          <a:prstGeom prst="bentConnector3">
            <a:avLst>
              <a:gd name="adj1" fmla="val 4600000"/>
            </a:avLst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15190637" y="4226186"/>
            <a:ext cx="5279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Out</a:t>
            </a:r>
            <a:endParaRPr lang="ko-KR" altLang="en-US" sz="16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15190637" y="3414754"/>
            <a:ext cx="5279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In</a:t>
            </a:r>
            <a:endParaRPr lang="ko-KR" altLang="en-US" sz="1600" b="1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0267F67-A46E-4E00-B272-F9CD4B79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21" y="7121411"/>
            <a:ext cx="5848350" cy="38862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9309313" y="11662135"/>
            <a:ext cx="62849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&lt;</a:t>
            </a:r>
            <a:r>
              <a:rPr lang="ko-KR" altLang="en-US" sz="1600" b="1"/>
              <a:t> </a:t>
            </a:r>
            <a:r>
              <a:rPr lang="en-US" altLang="ko-KR" sz="1600" b="1"/>
              <a:t>c280x_gpio_pwm_adc_qep.slx &gt;</a:t>
            </a:r>
            <a:endParaRPr lang="ko-KR" altLang="en-US" sz="16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9316569" y="10505787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1" name="꺾인 연결선 70"/>
          <p:cNvCxnSpPr>
            <a:stCxn id="69" idx="1"/>
          </p:cNvCxnSpPr>
          <p:nvPr/>
        </p:nvCxnSpPr>
        <p:spPr>
          <a:xfrm rot="10800000">
            <a:off x="8063881" y="10377855"/>
            <a:ext cx="1252689" cy="378844"/>
          </a:xfrm>
          <a:prstGeom prst="bentConnector3">
            <a:avLst>
              <a:gd name="adj1" fmla="val 50000"/>
            </a:avLst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8243900" y="10765480"/>
            <a:ext cx="10625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Out_HallA</a:t>
            </a:r>
            <a:endParaRPr lang="ko-KR" altLang="en-US" sz="16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5C463D-0D7F-4527-A860-913EF818126C}"/>
              </a:ext>
            </a:extLst>
          </p:cNvPr>
          <p:cNvSpPr/>
          <p:nvPr/>
        </p:nvSpPr>
        <p:spPr>
          <a:xfrm>
            <a:off x="13689012" y="9521511"/>
            <a:ext cx="1447611" cy="50182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2" name="꺾인 연결선 81"/>
          <p:cNvCxnSpPr>
            <a:stCxn id="80" idx="3"/>
          </p:cNvCxnSpPr>
          <p:nvPr/>
        </p:nvCxnSpPr>
        <p:spPr>
          <a:xfrm flipV="1">
            <a:off x="15136623" y="9360185"/>
            <a:ext cx="1064161" cy="412238"/>
          </a:xfrm>
          <a:prstGeom prst="bentConnector3">
            <a:avLst>
              <a:gd name="adj1" fmla="val 50000"/>
            </a:avLst>
          </a:pr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1C703D-F6ED-4B4F-A52D-D365357E8052}"/>
              </a:ext>
            </a:extLst>
          </p:cNvPr>
          <p:cNvSpPr txBox="1"/>
          <p:nvPr/>
        </p:nvSpPr>
        <p:spPr>
          <a:xfrm>
            <a:off x="15190637" y="9800280"/>
            <a:ext cx="1010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Out_HallB</a:t>
            </a:r>
            <a:endParaRPr lang="ko-KR" altLang="en-US" sz="1600" b="1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9" y="3921611"/>
            <a:ext cx="7877411" cy="35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D105AF-D442-4D12-AF42-11CFA3B7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AB3B59-0282-4CB2-8C4B-E8D1389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B46A6-2441-4B86-A3A6-A8CBEA1A8D12}"/>
              </a:ext>
            </a:extLst>
          </p:cNvPr>
          <p:cNvSpPr txBox="1"/>
          <p:nvPr/>
        </p:nvSpPr>
        <p:spPr>
          <a:xfrm>
            <a:off x="4875224" y="11501931"/>
            <a:ext cx="62849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/>
              <a:t>&lt;</a:t>
            </a:r>
            <a:r>
              <a:rPr lang="ko-KR" altLang="en-US" sz="1600" b="1"/>
              <a:t> </a:t>
            </a:r>
            <a:r>
              <a:rPr lang="en-US" altLang="ko-KR" sz="1600" b="1"/>
              <a:t>mbd_sys_mil_f7_mpu6050_interface.png &gt;</a:t>
            </a:r>
            <a:endParaRPr lang="ko-KR" altLang="en-US" sz="1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AB1C0-D2C5-43A4-B09A-506B13D7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57" y="2303401"/>
            <a:ext cx="5848350" cy="38862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853A42-79B3-4B91-9599-FD71A247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58138">
            <a:off x="1295128" y="2303401"/>
            <a:ext cx="5152408" cy="3291272"/>
          </a:xfrm>
          <a:prstGeom prst="rect">
            <a:avLst/>
          </a:prstGeom>
        </p:spPr>
      </p:pic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0EF5FBAA-8935-46DE-9B94-D8369BDC4BB0}"/>
              </a:ext>
            </a:extLst>
          </p:cNvPr>
          <p:cNvSpPr/>
          <p:nvPr/>
        </p:nvSpPr>
        <p:spPr>
          <a:xfrm flipH="1">
            <a:off x="5252320" y="3274393"/>
            <a:ext cx="1152128" cy="1512168"/>
          </a:xfrm>
          <a:prstGeom prst="parallelogram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8D059A-16C0-4EDA-9943-96B52473F132}"/>
              </a:ext>
            </a:extLst>
          </p:cNvPr>
          <p:cNvSpPr/>
          <p:nvPr/>
        </p:nvSpPr>
        <p:spPr>
          <a:xfrm>
            <a:off x="6946182" y="2322451"/>
            <a:ext cx="5819775" cy="38576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평행 사변형 9">
            <a:extLst>
              <a:ext uri="{FF2B5EF4-FFF2-40B4-BE49-F238E27FC236}">
                <a16:creationId xmlns:a16="http://schemas.microsoft.com/office/drawing/2014/main" id="{FE7615AA-B3FE-4CF9-BE33-3B7C59DAFFFA}"/>
              </a:ext>
            </a:extLst>
          </p:cNvPr>
          <p:cNvSpPr/>
          <p:nvPr/>
        </p:nvSpPr>
        <p:spPr>
          <a:xfrm flipH="1">
            <a:off x="6122737" y="2322450"/>
            <a:ext cx="825996" cy="3848099"/>
          </a:xfrm>
          <a:custGeom>
            <a:avLst/>
            <a:gdLst>
              <a:gd name="connsiteX0" fmla="*/ 0 w 1152128"/>
              <a:gd name="connsiteY0" fmla="*/ 3857624 h 3857624"/>
              <a:gd name="connsiteX1" fmla="*/ 288032 w 1152128"/>
              <a:gd name="connsiteY1" fmla="*/ 0 h 3857624"/>
              <a:gd name="connsiteX2" fmla="*/ 1152128 w 1152128"/>
              <a:gd name="connsiteY2" fmla="*/ 0 h 3857624"/>
              <a:gd name="connsiteX3" fmla="*/ 864096 w 1152128"/>
              <a:gd name="connsiteY3" fmla="*/ 3857624 h 3857624"/>
              <a:gd name="connsiteX4" fmla="*/ 0 w 1152128"/>
              <a:gd name="connsiteY4" fmla="*/ 3857624 h 3857624"/>
              <a:gd name="connsiteX0" fmla="*/ 7243 w 864096"/>
              <a:gd name="connsiteY0" fmla="*/ 3848099 h 3857624"/>
              <a:gd name="connsiteX1" fmla="*/ 0 w 864096"/>
              <a:gd name="connsiteY1" fmla="*/ 0 h 3857624"/>
              <a:gd name="connsiteX2" fmla="*/ 864096 w 864096"/>
              <a:gd name="connsiteY2" fmla="*/ 0 h 3857624"/>
              <a:gd name="connsiteX3" fmla="*/ 576064 w 864096"/>
              <a:gd name="connsiteY3" fmla="*/ 3857624 h 3857624"/>
              <a:gd name="connsiteX4" fmla="*/ 7243 w 864096"/>
              <a:gd name="connsiteY4" fmla="*/ 3848099 h 3857624"/>
              <a:gd name="connsiteX0" fmla="*/ 7243 w 864096"/>
              <a:gd name="connsiteY0" fmla="*/ 3848099 h 3848099"/>
              <a:gd name="connsiteX1" fmla="*/ 0 w 864096"/>
              <a:gd name="connsiteY1" fmla="*/ 0 h 3848099"/>
              <a:gd name="connsiteX2" fmla="*/ 864096 w 864096"/>
              <a:gd name="connsiteY2" fmla="*/ 0 h 3848099"/>
              <a:gd name="connsiteX3" fmla="*/ 537964 w 864096"/>
              <a:gd name="connsiteY3" fmla="*/ 2486024 h 3848099"/>
              <a:gd name="connsiteX4" fmla="*/ 7243 w 864096"/>
              <a:gd name="connsiteY4" fmla="*/ 3848099 h 3848099"/>
              <a:gd name="connsiteX0" fmla="*/ 7243 w 825996"/>
              <a:gd name="connsiteY0" fmla="*/ 3848099 h 3848099"/>
              <a:gd name="connsiteX1" fmla="*/ 0 w 825996"/>
              <a:gd name="connsiteY1" fmla="*/ 0 h 3848099"/>
              <a:gd name="connsiteX2" fmla="*/ 825996 w 825996"/>
              <a:gd name="connsiteY2" fmla="*/ 952500 h 3848099"/>
              <a:gd name="connsiteX3" fmla="*/ 537964 w 825996"/>
              <a:gd name="connsiteY3" fmla="*/ 2486024 h 3848099"/>
              <a:gd name="connsiteX4" fmla="*/ 7243 w 825996"/>
              <a:gd name="connsiteY4" fmla="*/ 3848099 h 384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996" h="3848099">
                <a:moveTo>
                  <a:pt x="7243" y="3848099"/>
                </a:moveTo>
                <a:cubicBezTo>
                  <a:pt x="4829" y="2565399"/>
                  <a:pt x="2414" y="1282700"/>
                  <a:pt x="0" y="0"/>
                </a:cubicBezTo>
                <a:lnTo>
                  <a:pt x="825996" y="952500"/>
                </a:lnTo>
                <a:lnTo>
                  <a:pt x="537964" y="2486024"/>
                </a:lnTo>
                <a:lnTo>
                  <a:pt x="7243" y="3848099"/>
                </a:ln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B480AB-2739-4EDE-B1E9-39174ADE68BE}"/>
              </a:ext>
            </a:extLst>
          </p:cNvPr>
          <p:cNvSpPr/>
          <p:nvPr/>
        </p:nvSpPr>
        <p:spPr>
          <a:xfrm>
            <a:off x="11315700" y="5676899"/>
            <a:ext cx="1450258" cy="493649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C2955A-8076-41FB-BCCD-D0CE243FCAF7}"/>
              </a:ext>
            </a:extLst>
          </p:cNvPr>
          <p:cNvSpPr/>
          <p:nvPr/>
        </p:nvSpPr>
        <p:spPr>
          <a:xfrm>
            <a:off x="11315700" y="2322451"/>
            <a:ext cx="1450258" cy="4740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20B9C6-EAFE-4F85-95F2-949FABA09FD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2765958" y="2559496"/>
            <a:ext cx="1157861" cy="2395132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7178876-5686-46C0-B415-E22EA28AD53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12765958" y="3404241"/>
            <a:ext cx="1157861" cy="251948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05A3ECB-C7E7-4923-AA1E-A7FDE7B5D494}"/>
              </a:ext>
            </a:extLst>
          </p:cNvPr>
          <p:cNvCxnSpPr>
            <a:cxnSpLocks/>
            <a:stCxn id="40" idx="3"/>
            <a:endCxn id="19" idx="1"/>
          </p:cNvCxnSpPr>
          <p:nvPr/>
        </p:nvCxnSpPr>
        <p:spPr>
          <a:xfrm>
            <a:off x="8396439" y="3530395"/>
            <a:ext cx="5527380" cy="11744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AB7EAA-6762-4B82-80BE-382C9794881D}"/>
              </a:ext>
            </a:extLst>
          </p:cNvPr>
          <p:cNvSpPr/>
          <p:nvPr/>
        </p:nvSpPr>
        <p:spPr>
          <a:xfrm>
            <a:off x="6946181" y="3283570"/>
            <a:ext cx="1450258" cy="49364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5160A2-C1B8-4099-968F-E82CBA68F838}"/>
              </a:ext>
            </a:extLst>
          </p:cNvPr>
          <p:cNvSpPr/>
          <p:nvPr/>
        </p:nvSpPr>
        <p:spPr>
          <a:xfrm>
            <a:off x="6946181" y="3772175"/>
            <a:ext cx="1450258" cy="46962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FD56E5-AA53-4E67-A3D1-A9D63E4A29AD}"/>
              </a:ext>
            </a:extLst>
          </p:cNvPr>
          <p:cNvSpPr/>
          <p:nvPr/>
        </p:nvSpPr>
        <p:spPr>
          <a:xfrm>
            <a:off x="6946181" y="4241800"/>
            <a:ext cx="1450258" cy="48895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2C9FB17-1612-40F6-B6AB-24FF102CE3C5}"/>
              </a:ext>
            </a:extLst>
          </p:cNvPr>
          <p:cNvCxnSpPr>
            <a:cxnSpLocks/>
            <a:stCxn id="41" idx="3"/>
            <a:endCxn id="20" idx="1"/>
          </p:cNvCxnSpPr>
          <p:nvPr/>
        </p:nvCxnSpPr>
        <p:spPr>
          <a:xfrm flipV="1">
            <a:off x="8396439" y="3902911"/>
            <a:ext cx="5527380" cy="10407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FF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7BA6AD9-CD0A-4430-90E2-393D2EB4C524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>
            <a:off x="8396439" y="4486275"/>
            <a:ext cx="5527380" cy="212001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3D5398B-48D6-4ABB-BE55-EE1AD8A1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32" y="3019317"/>
            <a:ext cx="1655396" cy="205125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2DC93-0C9D-4AE4-B711-516719D1019A}"/>
              </a:ext>
            </a:extLst>
          </p:cNvPr>
          <p:cNvSpPr/>
          <p:nvPr/>
        </p:nvSpPr>
        <p:spPr>
          <a:xfrm>
            <a:off x="13923819" y="4834306"/>
            <a:ext cx="228675" cy="24064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BBF254-DDCC-4532-A5A6-03641275A0A8}"/>
              </a:ext>
            </a:extLst>
          </p:cNvPr>
          <p:cNvSpPr/>
          <p:nvPr/>
        </p:nvSpPr>
        <p:spPr>
          <a:xfrm>
            <a:off x="13923819" y="3283919"/>
            <a:ext cx="228675" cy="240644"/>
          </a:xfrm>
          <a:prstGeom prst="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5A3501-7375-4F8D-B770-BD65065C1FAE}"/>
              </a:ext>
            </a:extLst>
          </p:cNvPr>
          <p:cNvSpPr/>
          <p:nvPr/>
        </p:nvSpPr>
        <p:spPr>
          <a:xfrm>
            <a:off x="13923819" y="3527513"/>
            <a:ext cx="228675" cy="24064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60947C-49C3-412C-81B7-4D8C5743D631}"/>
              </a:ext>
            </a:extLst>
          </p:cNvPr>
          <p:cNvSpPr/>
          <p:nvPr/>
        </p:nvSpPr>
        <p:spPr>
          <a:xfrm>
            <a:off x="13923819" y="3782589"/>
            <a:ext cx="228675" cy="24064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611E20-1019-46B7-9592-89EC4773B57D}"/>
              </a:ext>
            </a:extLst>
          </p:cNvPr>
          <p:cNvSpPr/>
          <p:nvPr/>
        </p:nvSpPr>
        <p:spPr>
          <a:xfrm>
            <a:off x="13923819" y="4577954"/>
            <a:ext cx="228675" cy="24064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D1CF076-B5FD-467B-8AF6-566ECB243197}"/>
              </a:ext>
            </a:extLst>
          </p:cNvPr>
          <p:cNvGrpSpPr/>
          <p:nvPr/>
        </p:nvGrpSpPr>
        <p:grpSpPr>
          <a:xfrm>
            <a:off x="2663280" y="7495177"/>
            <a:ext cx="14408620" cy="3889717"/>
            <a:chOff x="2663280" y="7495177"/>
            <a:chExt cx="14408620" cy="388971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EFBB7C0-8327-4D05-ABAC-B9857320237C}"/>
                </a:ext>
              </a:extLst>
            </p:cNvPr>
            <p:cNvGrpSpPr/>
            <p:nvPr/>
          </p:nvGrpSpPr>
          <p:grpSpPr>
            <a:xfrm flipH="1">
              <a:off x="11919492" y="7495177"/>
              <a:ext cx="5152408" cy="3291272"/>
              <a:chOff x="827076" y="6839905"/>
              <a:chExt cx="5152408" cy="329127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780FD3E-4D61-4128-A97E-DC69B4DBF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58138">
                <a:off x="827076" y="6839905"/>
                <a:ext cx="5152408" cy="3291272"/>
              </a:xfrm>
              <a:prstGeom prst="rect">
                <a:avLst/>
              </a:prstGeom>
            </p:spPr>
          </p:pic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6DD3F7E-BEC1-49A0-8EF8-2D467B7F6A59}"/>
                  </a:ext>
                </a:extLst>
              </p:cNvPr>
              <p:cNvSpPr/>
              <p:nvPr/>
            </p:nvSpPr>
            <p:spPr>
              <a:xfrm flipH="1">
                <a:off x="4784268" y="7810897"/>
                <a:ext cx="1152128" cy="1512168"/>
              </a:xfrm>
              <a:prstGeom prst="parallelogram">
                <a:avLst/>
              </a:prstGeom>
              <a:solidFill>
                <a:srgbClr val="0000FF">
                  <a:alpha val="25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평행 사변형 9">
              <a:extLst>
                <a:ext uri="{FF2B5EF4-FFF2-40B4-BE49-F238E27FC236}">
                  <a16:creationId xmlns:a16="http://schemas.microsoft.com/office/drawing/2014/main" id="{8BDBD045-27E0-4EB8-B158-531C2FF67C07}"/>
                </a:ext>
              </a:extLst>
            </p:cNvPr>
            <p:cNvSpPr/>
            <p:nvPr/>
          </p:nvSpPr>
          <p:spPr>
            <a:xfrm>
              <a:off x="11422974" y="7495177"/>
              <a:ext cx="825996" cy="3848099"/>
            </a:xfrm>
            <a:custGeom>
              <a:avLst/>
              <a:gdLst>
                <a:gd name="connsiteX0" fmla="*/ 0 w 1152128"/>
                <a:gd name="connsiteY0" fmla="*/ 3857624 h 3857624"/>
                <a:gd name="connsiteX1" fmla="*/ 288032 w 1152128"/>
                <a:gd name="connsiteY1" fmla="*/ 0 h 3857624"/>
                <a:gd name="connsiteX2" fmla="*/ 1152128 w 1152128"/>
                <a:gd name="connsiteY2" fmla="*/ 0 h 3857624"/>
                <a:gd name="connsiteX3" fmla="*/ 864096 w 1152128"/>
                <a:gd name="connsiteY3" fmla="*/ 3857624 h 3857624"/>
                <a:gd name="connsiteX4" fmla="*/ 0 w 1152128"/>
                <a:gd name="connsiteY4" fmla="*/ 3857624 h 3857624"/>
                <a:gd name="connsiteX0" fmla="*/ 7243 w 864096"/>
                <a:gd name="connsiteY0" fmla="*/ 3848099 h 3857624"/>
                <a:gd name="connsiteX1" fmla="*/ 0 w 864096"/>
                <a:gd name="connsiteY1" fmla="*/ 0 h 3857624"/>
                <a:gd name="connsiteX2" fmla="*/ 864096 w 864096"/>
                <a:gd name="connsiteY2" fmla="*/ 0 h 3857624"/>
                <a:gd name="connsiteX3" fmla="*/ 576064 w 864096"/>
                <a:gd name="connsiteY3" fmla="*/ 3857624 h 3857624"/>
                <a:gd name="connsiteX4" fmla="*/ 7243 w 864096"/>
                <a:gd name="connsiteY4" fmla="*/ 3848099 h 3857624"/>
                <a:gd name="connsiteX0" fmla="*/ 7243 w 864096"/>
                <a:gd name="connsiteY0" fmla="*/ 3848099 h 3848099"/>
                <a:gd name="connsiteX1" fmla="*/ 0 w 864096"/>
                <a:gd name="connsiteY1" fmla="*/ 0 h 3848099"/>
                <a:gd name="connsiteX2" fmla="*/ 864096 w 864096"/>
                <a:gd name="connsiteY2" fmla="*/ 0 h 3848099"/>
                <a:gd name="connsiteX3" fmla="*/ 537964 w 864096"/>
                <a:gd name="connsiteY3" fmla="*/ 2486024 h 3848099"/>
                <a:gd name="connsiteX4" fmla="*/ 7243 w 864096"/>
                <a:gd name="connsiteY4" fmla="*/ 3848099 h 3848099"/>
                <a:gd name="connsiteX0" fmla="*/ 7243 w 825996"/>
                <a:gd name="connsiteY0" fmla="*/ 3848099 h 3848099"/>
                <a:gd name="connsiteX1" fmla="*/ 0 w 825996"/>
                <a:gd name="connsiteY1" fmla="*/ 0 h 3848099"/>
                <a:gd name="connsiteX2" fmla="*/ 825996 w 825996"/>
                <a:gd name="connsiteY2" fmla="*/ 952500 h 3848099"/>
                <a:gd name="connsiteX3" fmla="*/ 537964 w 825996"/>
                <a:gd name="connsiteY3" fmla="*/ 2486024 h 3848099"/>
                <a:gd name="connsiteX4" fmla="*/ 7243 w 825996"/>
                <a:gd name="connsiteY4" fmla="*/ 3848099 h 384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96" h="3848099">
                  <a:moveTo>
                    <a:pt x="7243" y="3848099"/>
                  </a:moveTo>
                  <a:cubicBezTo>
                    <a:pt x="4829" y="2565399"/>
                    <a:pt x="2414" y="1282700"/>
                    <a:pt x="0" y="0"/>
                  </a:cubicBezTo>
                  <a:lnTo>
                    <a:pt x="825996" y="952500"/>
                  </a:lnTo>
                  <a:lnTo>
                    <a:pt x="537964" y="2486024"/>
                  </a:lnTo>
                  <a:lnTo>
                    <a:pt x="7243" y="3848099"/>
                  </a:lnTo>
                  <a:close/>
                </a:path>
              </a:pathLst>
            </a:custGeom>
            <a:solidFill>
              <a:srgbClr val="0000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7C63427-39E9-4283-A136-7EA0A94A288B}"/>
                </a:ext>
              </a:extLst>
            </p:cNvPr>
            <p:cNvGrpSpPr/>
            <p:nvPr/>
          </p:nvGrpSpPr>
          <p:grpSpPr>
            <a:xfrm>
              <a:off x="5564123" y="7495177"/>
              <a:ext cx="5858693" cy="3889717"/>
              <a:chOff x="8761530" y="6724547"/>
              <a:chExt cx="5858693" cy="3889717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E24A09EB-33FB-4A0A-A613-F4904B0B93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87189"/>
              <a:stretch/>
            </p:blipFill>
            <p:spPr>
              <a:xfrm>
                <a:off x="8761530" y="10116401"/>
                <a:ext cx="5858693" cy="497863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195D0F70-5CE9-4E6C-B5AF-E38C85EEB6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2524" b="74077"/>
              <a:stretch/>
            </p:blipFill>
            <p:spPr>
              <a:xfrm>
                <a:off x="8761530" y="9631867"/>
                <a:ext cx="5858693" cy="520701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9E974F15-F4E8-4162-949C-DA8098256A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25093" b="62162"/>
              <a:stretch/>
            </p:blipFill>
            <p:spPr>
              <a:xfrm>
                <a:off x="8761530" y="9150048"/>
                <a:ext cx="5858693" cy="495300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6CFBB27-F0E8-4A3D-A2C9-140BD68B52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7428" b="49827"/>
              <a:stretch/>
            </p:blipFill>
            <p:spPr>
              <a:xfrm>
                <a:off x="8761530" y="8674492"/>
                <a:ext cx="5858693" cy="49530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EA69307A-CBC8-46DD-BF2D-101C49FA77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9736" b="37519"/>
              <a:stretch/>
            </p:blipFill>
            <p:spPr>
              <a:xfrm>
                <a:off x="8772126" y="8189317"/>
                <a:ext cx="5848097" cy="495300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23E9559-AA68-4150-A0E6-AC720BC453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2195" b="24733"/>
              <a:stretch/>
            </p:blipFill>
            <p:spPr>
              <a:xfrm>
                <a:off x="8761530" y="7700338"/>
                <a:ext cx="5858693" cy="508000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5B78BF05-341A-43FD-8353-0F3AC461E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74436" b="12492"/>
              <a:stretch/>
            </p:blipFill>
            <p:spPr>
              <a:xfrm>
                <a:off x="8761530" y="7207110"/>
                <a:ext cx="5858693" cy="50800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D15F5B3-1E17-4B32-B786-DAC994551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87098"/>
              <a:stretch/>
            </p:blipFill>
            <p:spPr>
              <a:xfrm>
                <a:off x="8761530" y="6724547"/>
                <a:ext cx="5858693" cy="501378"/>
              </a:xfrm>
              <a:prstGeom prst="rect">
                <a:avLst/>
              </a:prstGeom>
            </p:spPr>
          </p:pic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07B4CE-5F39-4AD7-9099-F68F586F2356}"/>
                </a:ext>
              </a:extLst>
            </p:cNvPr>
            <p:cNvSpPr/>
            <p:nvPr/>
          </p:nvSpPr>
          <p:spPr>
            <a:xfrm>
              <a:off x="5589007" y="10896192"/>
              <a:ext cx="1450258" cy="47409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90ADB50-2E97-45F7-BD98-B3A33AF9F5EC}"/>
                </a:ext>
              </a:extLst>
            </p:cNvPr>
            <p:cNvGrpSpPr/>
            <p:nvPr/>
          </p:nvGrpSpPr>
          <p:grpSpPr>
            <a:xfrm>
              <a:off x="2663280" y="8355504"/>
              <a:ext cx="1733550" cy="2152650"/>
              <a:chOff x="2663280" y="8355504"/>
              <a:chExt cx="1733550" cy="215265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6FC7F81-DB49-40E2-97E7-74749C1EA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 flipV="1">
                <a:off x="2663280" y="8355504"/>
                <a:ext cx="1733550" cy="2152650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59CEC61-DC17-477E-AE47-30764F3061EE}"/>
                  </a:ext>
                </a:extLst>
              </p:cNvPr>
              <p:cNvSpPr/>
              <p:nvPr/>
            </p:nvSpPr>
            <p:spPr>
              <a:xfrm>
                <a:off x="4122149" y="10175006"/>
                <a:ext cx="228675" cy="24064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1790A9A-48BB-47A7-9D9B-DF76E24B8AD5}"/>
                  </a:ext>
                </a:extLst>
              </p:cNvPr>
              <p:cNvSpPr/>
              <p:nvPr/>
            </p:nvSpPr>
            <p:spPr>
              <a:xfrm>
                <a:off x="4122149" y="9920073"/>
                <a:ext cx="228675" cy="240644"/>
              </a:xfrm>
              <a:prstGeom prst="rect">
                <a:avLst/>
              </a:prstGeom>
              <a:solidFill>
                <a:schemeClr val="accent6">
                  <a:lumMod val="50000"/>
                  <a:alpha val="2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32E49D5-772F-4DE1-8F64-A3A1368BA23E}"/>
                  </a:ext>
                </a:extLst>
              </p:cNvPr>
              <p:cNvSpPr/>
              <p:nvPr/>
            </p:nvSpPr>
            <p:spPr>
              <a:xfrm>
                <a:off x="4122149" y="9660377"/>
                <a:ext cx="228675" cy="240644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A7D96D0-FBCE-4DF6-A4A0-8286DE53EB5C}"/>
                  </a:ext>
                </a:extLst>
              </p:cNvPr>
              <p:cNvSpPr/>
              <p:nvPr/>
            </p:nvSpPr>
            <p:spPr>
              <a:xfrm>
                <a:off x="4122149" y="9393979"/>
                <a:ext cx="228675" cy="240644"/>
              </a:xfrm>
              <a:prstGeom prst="rect">
                <a:avLst/>
              </a:prstGeom>
              <a:solidFill>
                <a:srgbClr val="FFFF00">
                  <a:alpha val="25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1745095-52C3-4127-AE66-3800802005A3}"/>
                  </a:ext>
                </a:extLst>
              </p:cNvPr>
              <p:cNvSpPr/>
              <p:nvPr/>
            </p:nvSpPr>
            <p:spPr>
              <a:xfrm>
                <a:off x="4122149" y="8392593"/>
                <a:ext cx="228675" cy="240644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5C60F55-BDD5-42B7-8073-0ACD2ECA4C32}"/>
                </a:ext>
              </a:extLst>
            </p:cNvPr>
            <p:cNvSpPr/>
            <p:nvPr/>
          </p:nvSpPr>
          <p:spPr>
            <a:xfrm>
              <a:off x="9957331" y="9924446"/>
              <a:ext cx="1428219" cy="493649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506AA2B-619A-4F3E-BDC5-B7F56ED34479}"/>
                </a:ext>
              </a:extLst>
            </p:cNvPr>
            <p:cNvSpPr/>
            <p:nvPr/>
          </p:nvSpPr>
          <p:spPr>
            <a:xfrm>
              <a:off x="9957331" y="9436643"/>
              <a:ext cx="1421869" cy="469625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D42905A-6825-492A-AAD7-D3A4A268CAA4}"/>
                </a:ext>
              </a:extLst>
            </p:cNvPr>
            <p:cNvSpPr/>
            <p:nvPr/>
          </p:nvSpPr>
          <p:spPr>
            <a:xfrm>
              <a:off x="9957331" y="8974234"/>
              <a:ext cx="1428219" cy="48895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A8D3DD5B-6E7E-467C-AEEF-35E809AC2FB7}"/>
                </a:ext>
              </a:extLst>
            </p:cNvPr>
            <p:cNvCxnSpPr>
              <a:cxnSpLocks/>
              <a:stCxn id="56" idx="3"/>
              <a:endCxn id="67" idx="1"/>
            </p:cNvCxnSpPr>
            <p:nvPr/>
          </p:nvCxnSpPr>
          <p:spPr>
            <a:xfrm flipV="1">
              <a:off x="4350824" y="7765204"/>
              <a:ext cx="1208517" cy="2275191"/>
            </a:xfrm>
            <a:prstGeom prst="bentConnector3">
              <a:avLst>
                <a:gd name="adj1" fmla="val 50000"/>
              </a:avLst>
            </a:prstGeom>
            <a:noFill/>
            <a:ln w="508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F161D9D-4009-420E-994C-C99523F7C721}"/>
                </a:ext>
              </a:extLst>
            </p:cNvPr>
            <p:cNvSpPr/>
            <p:nvPr/>
          </p:nvSpPr>
          <p:spPr>
            <a:xfrm>
              <a:off x="5559341" y="7518379"/>
              <a:ext cx="1450258" cy="493649"/>
            </a:xfrm>
            <a:prstGeom prst="rect">
              <a:avLst/>
            </a:prstGeom>
            <a:solidFill>
              <a:schemeClr val="accent6">
                <a:lumMod val="50000"/>
                <a:alpha val="2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911907A6-24F0-4E47-892C-D7BEBC8D918C}"/>
                </a:ext>
              </a:extLst>
            </p:cNvPr>
            <p:cNvCxnSpPr>
              <a:cxnSpLocks/>
              <a:stCxn id="55" idx="3"/>
              <a:endCxn id="53" idx="1"/>
            </p:cNvCxnSpPr>
            <p:nvPr/>
          </p:nvCxnSpPr>
          <p:spPr>
            <a:xfrm>
              <a:off x="4350824" y="10295328"/>
              <a:ext cx="1238183" cy="837909"/>
            </a:xfrm>
            <a:prstGeom prst="bentConnector3">
              <a:avLst>
                <a:gd name="adj1" fmla="val 50000"/>
              </a:avLst>
            </a:prstGeom>
            <a:noFill/>
            <a:ln w="508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5EC7C6F3-FD21-4F3F-BD7C-FBA19C048AF4}"/>
                </a:ext>
              </a:extLst>
            </p:cNvPr>
            <p:cNvCxnSpPr>
              <a:cxnSpLocks/>
              <a:stCxn id="64" idx="1"/>
              <a:endCxn id="59" idx="3"/>
            </p:cNvCxnSpPr>
            <p:nvPr/>
          </p:nvCxnSpPr>
          <p:spPr>
            <a:xfrm rot="10800000">
              <a:off x="4350825" y="8512915"/>
              <a:ext cx="5606507" cy="705794"/>
            </a:xfrm>
            <a:prstGeom prst="bentConnector3">
              <a:avLst>
                <a:gd name="adj1" fmla="val 81066"/>
              </a:avLst>
            </a:prstGeom>
            <a:noFill/>
            <a:ln w="508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580EA66C-96FC-44B9-9AE4-63CFFDFF6C01}"/>
                </a:ext>
              </a:extLst>
            </p:cNvPr>
            <p:cNvCxnSpPr>
              <a:cxnSpLocks/>
              <a:stCxn id="63" idx="1"/>
              <a:endCxn id="58" idx="3"/>
            </p:cNvCxnSpPr>
            <p:nvPr/>
          </p:nvCxnSpPr>
          <p:spPr>
            <a:xfrm rot="10800000">
              <a:off x="4350825" y="9514302"/>
              <a:ext cx="5606507" cy="157155"/>
            </a:xfrm>
            <a:prstGeom prst="bentConnector3">
              <a:avLst>
                <a:gd name="adj1" fmla="val 83655"/>
              </a:avLst>
            </a:prstGeom>
            <a:noFill/>
            <a:ln w="50800">
              <a:solidFill>
                <a:srgbClr val="FFFF6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208CF604-6BCE-40AE-BA70-9B4F14F70CFA}"/>
                </a:ext>
              </a:extLst>
            </p:cNvPr>
            <p:cNvCxnSpPr>
              <a:cxnSpLocks/>
              <a:stCxn id="60" idx="1"/>
              <a:endCxn id="57" idx="3"/>
            </p:cNvCxnSpPr>
            <p:nvPr/>
          </p:nvCxnSpPr>
          <p:spPr>
            <a:xfrm rot="10800000">
              <a:off x="4350825" y="9780699"/>
              <a:ext cx="5606507" cy="390572"/>
            </a:xfrm>
            <a:prstGeom prst="bentConnector3">
              <a:avLst>
                <a:gd name="adj1" fmla="val 85985"/>
              </a:avLst>
            </a:prstGeom>
            <a:noFill/>
            <a:ln w="508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368714-1B00-4FD8-A23A-DE85E3AEE5C3}"/>
                </a:ext>
              </a:extLst>
            </p:cNvPr>
            <p:cNvSpPr/>
            <p:nvPr/>
          </p:nvSpPr>
          <p:spPr>
            <a:xfrm>
              <a:off x="5559499" y="7509464"/>
              <a:ext cx="5840238" cy="385762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2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71854" y="2784013"/>
            <a:ext cx="5664754" cy="3602216"/>
            <a:chOff x="992900" y="959511"/>
            <a:chExt cx="5664754" cy="36022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900" y="959511"/>
              <a:ext cx="4480471" cy="36022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869" y="3834332"/>
              <a:ext cx="1829938" cy="47815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4618" y="2088611"/>
              <a:ext cx="2173036" cy="136473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475785" y="2342947"/>
              <a:ext cx="736108" cy="38053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84488" y="2087181"/>
              <a:ext cx="2170895" cy="135369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69736" y="4039738"/>
              <a:ext cx="1004350" cy="368054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90537" y="3777733"/>
              <a:ext cx="1871461" cy="555201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연산 10"/>
            <p:cNvSpPr/>
            <p:nvPr/>
          </p:nvSpPr>
          <p:spPr>
            <a:xfrm rot="5400000">
              <a:off x="3184995" y="2123970"/>
              <a:ext cx="1352189" cy="128022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910"/>
                <a:gd name="connsiteY0" fmla="*/ 58 h 10000"/>
                <a:gd name="connsiteX1" fmla="*/ 11910 w 11910"/>
                <a:gd name="connsiteY1" fmla="*/ 0 h 10000"/>
                <a:gd name="connsiteX2" fmla="*/ 9910 w 11910"/>
                <a:gd name="connsiteY2" fmla="*/ 10000 h 10000"/>
                <a:gd name="connsiteX3" fmla="*/ 3910 w 11910"/>
                <a:gd name="connsiteY3" fmla="*/ 10000 h 10000"/>
                <a:gd name="connsiteX4" fmla="*/ 0 w 11910"/>
                <a:gd name="connsiteY4" fmla="*/ 58 h 10000"/>
                <a:gd name="connsiteX0" fmla="*/ 0 w 20449"/>
                <a:gd name="connsiteY0" fmla="*/ 0 h 9942"/>
                <a:gd name="connsiteX1" fmla="*/ 20449 w 20449"/>
                <a:gd name="connsiteY1" fmla="*/ 57 h 9942"/>
                <a:gd name="connsiteX2" fmla="*/ 9910 w 20449"/>
                <a:gd name="connsiteY2" fmla="*/ 9942 h 9942"/>
                <a:gd name="connsiteX3" fmla="*/ 3910 w 20449"/>
                <a:gd name="connsiteY3" fmla="*/ 9942 h 9942"/>
                <a:gd name="connsiteX4" fmla="*/ 0 w 20449"/>
                <a:gd name="connsiteY4" fmla="*/ 0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49" h="9942">
                  <a:moveTo>
                    <a:pt x="0" y="0"/>
                  </a:moveTo>
                  <a:lnTo>
                    <a:pt x="20449" y="57"/>
                  </a:lnTo>
                  <a:lnTo>
                    <a:pt x="9910" y="9942"/>
                  </a:lnTo>
                  <a:lnTo>
                    <a:pt x="3910" y="9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수동 연산 12"/>
            <p:cNvSpPr/>
            <p:nvPr/>
          </p:nvSpPr>
          <p:spPr>
            <a:xfrm rot="5400000">
              <a:off x="3656050" y="3488068"/>
              <a:ext cx="655298" cy="121339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1910"/>
                <a:gd name="connsiteY0" fmla="*/ 577 h 10000"/>
                <a:gd name="connsiteX1" fmla="*/ 11910 w 11910"/>
                <a:gd name="connsiteY1" fmla="*/ 0 h 10000"/>
                <a:gd name="connsiteX2" fmla="*/ 9910 w 11910"/>
                <a:gd name="connsiteY2" fmla="*/ 10000 h 10000"/>
                <a:gd name="connsiteX3" fmla="*/ 3910 w 11910"/>
                <a:gd name="connsiteY3" fmla="*/ 10000 h 10000"/>
                <a:gd name="connsiteX4" fmla="*/ 0 w 11910"/>
                <a:gd name="connsiteY4" fmla="*/ 577 h 10000"/>
                <a:gd name="connsiteX0" fmla="*/ 0 w 9910"/>
                <a:gd name="connsiteY0" fmla="*/ 0 h 9423"/>
                <a:gd name="connsiteX1" fmla="*/ 8652 w 9910"/>
                <a:gd name="connsiteY1" fmla="*/ 0 h 9423"/>
                <a:gd name="connsiteX2" fmla="*/ 9910 w 9910"/>
                <a:gd name="connsiteY2" fmla="*/ 9423 h 9423"/>
                <a:gd name="connsiteX3" fmla="*/ 3910 w 9910"/>
                <a:gd name="connsiteY3" fmla="*/ 9423 h 9423"/>
                <a:gd name="connsiteX4" fmla="*/ 0 w 9910"/>
                <a:gd name="connsiteY4" fmla="*/ 0 h 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0" h="9423">
                  <a:moveTo>
                    <a:pt x="0" y="0"/>
                  </a:moveTo>
                  <a:lnTo>
                    <a:pt x="8652" y="0"/>
                  </a:lnTo>
                  <a:lnTo>
                    <a:pt x="9910" y="9423"/>
                  </a:lnTo>
                  <a:lnTo>
                    <a:pt x="3910" y="9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04" y="2627437"/>
            <a:ext cx="4190822" cy="3635501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4283460" y="6659884"/>
            <a:ext cx="9216923" cy="2884730"/>
            <a:chOff x="4283460" y="6659884"/>
            <a:chExt cx="9216923" cy="2884730"/>
          </a:xfrm>
        </p:grpSpPr>
        <p:grpSp>
          <p:nvGrpSpPr>
            <p:cNvPr id="2" name="그룹 1"/>
            <p:cNvGrpSpPr/>
            <p:nvPr/>
          </p:nvGrpSpPr>
          <p:grpSpPr>
            <a:xfrm>
              <a:off x="4283460" y="6659884"/>
              <a:ext cx="5566162" cy="2884730"/>
              <a:chOff x="5399584" y="7992033"/>
              <a:chExt cx="5566162" cy="288473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9584" y="7992033"/>
                <a:ext cx="5566162" cy="2884730"/>
                <a:chOff x="1594927" y="1096265"/>
                <a:chExt cx="5566162" cy="2884730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1594927" y="1096265"/>
                  <a:ext cx="5566162" cy="2884730"/>
                  <a:chOff x="1594927" y="1096265"/>
                  <a:chExt cx="5566162" cy="2884730"/>
                </a:xfrm>
              </p:grpSpPr>
              <p:grpSp>
                <p:nvGrpSpPr>
                  <p:cNvPr id="19" name="그룹 18"/>
                  <p:cNvGrpSpPr>
                    <a:grpSpLocks noChangeAspect="1"/>
                  </p:cNvGrpSpPr>
                  <p:nvPr/>
                </p:nvGrpSpPr>
                <p:grpSpPr>
                  <a:xfrm>
                    <a:off x="1594927" y="1096265"/>
                    <a:ext cx="5566162" cy="2884730"/>
                    <a:chOff x="1594926" y="1096264"/>
                    <a:chExt cx="9002147" cy="4665471"/>
                  </a:xfrm>
                </p:grpSpPr>
                <p:pic>
                  <p:nvPicPr>
                    <p:cNvPr id="23" name="그림 22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594926" y="1096264"/>
                      <a:ext cx="9002147" cy="46654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TextBox 38"/>
                    <p:cNvSpPr txBox="1"/>
                    <p:nvPr/>
                  </p:nvSpPr>
                  <p:spPr>
                    <a:xfrm>
                      <a:off x="7174096" y="1192907"/>
                      <a:ext cx="3359747" cy="539507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lIns="0" tIns="0" rIns="0" bIns="0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오반전은 프레임 형상 및 위치로 인해 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동일한 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하단부근</a:t>
                      </a:r>
                      <a:r>
                        <a:rPr lang="en-US" altLang="ko-KR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곳</a:t>
                      </a:r>
                      <a:r>
                        <a:rPr lang="en-US" altLang="ko-KR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상단부근</a:t>
                      </a:r>
                      <a:r>
                        <a:rPr lang="en-US" altLang="ko-KR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곳</a:t>
                      </a:r>
                      <a:r>
                        <a:rPr lang="en-US" altLang="ko-KR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endParaRPr lang="en-US" altLang="ko-KR" sz="800" b="1" baseline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1" baseline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동일하게 </a:t>
                      </a:r>
                      <a:r>
                        <a:rPr lang="ko-KR" altLang="en-US" sz="800" b="1" baseline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계속 발생함</a:t>
                      </a:r>
                      <a:endParaRPr lang="en-US" altLang="ko-KR" sz="800" b="1" baseline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" name="TextBox 30"/>
                  <p:cNvSpPr txBox="1"/>
                  <p:nvPr/>
                </p:nvSpPr>
                <p:spPr>
                  <a:xfrm>
                    <a:off x="5307532" y="1852349"/>
                    <a:ext cx="792088" cy="277099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700" b="1">
                        <a:solidFill>
                          <a:srgbClr val="FF0000"/>
                        </a:solidFill>
                      </a:rPr>
                      <a:t>상승</a:t>
                    </a:r>
                    <a:r>
                      <a:rPr lang="en-US" altLang="ko-KR" sz="700" b="1">
                        <a:solidFill>
                          <a:srgbClr val="FF0000"/>
                        </a:solidFill>
                      </a:rPr>
                      <a:t>(</a:t>
                    </a:r>
                    <a:r>
                      <a:rPr lang="en-US" altLang="ko-KR" sz="700" b="1" smtClean="0">
                        <a:solidFill>
                          <a:srgbClr val="FF0000"/>
                        </a:solidFill>
                      </a:rPr>
                      <a:t>duty35%)</a:t>
                    </a:r>
                    <a:r>
                      <a:rPr lang="ko-KR" altLang="en-US" sz="700" b="1" smtClean="0">
                        <a:solidFill>
                          <a:srgbClr val="FF0000"/>
                        </a:solidFill>
                      </a:rPr>
                      <a:t>시 </a:t>
                    </a:r>
                    <a:endParaRPr lang="en-US" altLang="ko-KR" sz="700" b="1" smtClean="0">
                      <a:solidFill>
                        <a:srgbClr val="FF0000"/>
                      </a:solidFill>
                    </a:endParaRPr>
                  </a:p>
                  <a:p>
                    <a:r>
                      <a:rPr lang="ko-KR" altLang="en-US" sz="700" b="1" smtClean="0">
                        <a:solidFill>
                          <a:srgbClr val="FF0000"/>
                        </a:solidFill>
                      </a:rPr>
                      <a:t>하단</a:t>
                    </a:r>
                    <a:r>
                      <a:rPr lang="en-US" altLang="ko-KR" sz="700" b="1" baseline="0" smtClean="0">
                        <a:solidFill>
                          <a:srgbClr val="FF0000"/>
                        </a:solidFill>
                        <a:effectLst/>
                      </a:rPr>
                      <a:t>1100 </a:t>
                    </a:r>
                    <a:r>
                      <a:rPr lang="ko-KR" altLang="en-US" sz="700" b="1" baseline="0" smtClean="0">
                        <a:solidFill>
                          <a:srgbClr val="FF0000"/>
                        </a:solidFill>
                        <a:effectLst/>
                      </a:rPr>
                      <a:t>부근에서</a:t>
                    </a:r>
                    <a:endParaRPr lang="en-US" altLang="ko-KR" sz="700" b="1" baseline="0">
                      <a:solidFill>
                        <a:srgbClr val="FF0000"/>
                      </a:solidFill>
                      <a:effectLst/>
                    </a:endParaRPr>
                  </a:p>
                  <a:p>
                    <a:r>
                      <a:rPr lang="ko-KR" altLang="en-US" sz="700" b="1" baseline="0" smtClean="0">
                        <a:solidFill>
                          <a:srgbClr val="FF0000"/>
                        </a:solidFill>
                        <a:effectLst/>
                      </a:rPr>
                      <a:t>오반전</a:t>
                    </a:r>
                    <a:endParaRPr lang="en-US" altLang="ko-KR" sz="700" b="1" baseline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  <p:cxnSp>
                <p:nvCxnSpPr>
                  <p:cNvPr id="21" name="직선 화살표 연결선 20"/>
                  <p:cNvCxnSpPr/>
                  <p:nvPr/>
                </p:nvCxnSpPr>
                <p:spPr>
                  <a:xfrm flipV="1">
                    <a:off x="6051550" y="1797051"/>
                    <a:ext cx="222250" cy="12699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30"/>
                  <p:cNvSpPr txBox="1"/>
                  <p:nvPr/>
                </p:nvSpPr>
                <p:spPr>
                  <a:xfrm>
                    <a:off x="1791701" y="1270945"/>
                    <a:ext cx="424449" cy="195905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600" b="1" baseline="0" smtClean="0">
                        <a:solidFill>
                          <a:schemeClr val="tx1"/>
                        </a:solidFill>
                        <a:effectLst/>
                      </a:rPr>
                      <a:t>1560(</a:t>
                    </a:r>
                    <a:r>
                      <a:rPr lang="ko-KR" altLang="en-US" sz="600" b="1" baseline="0" smtClean="0">
                        <a:solidFill>
                          <a:schemeClr val="tx1"/>
                        </a:solidFill>
                        <a:effectLst/>
                      </a:rPr>
                      <a:t>하단</a:t>
                    </a:r>
                    <a:r>
                      <a:rPr lang="en-US" altLang="ko-KR" sz="600" b="1" baseline="0" smtClean="0">
                        <a:solidFill>
                          <a:schemeClr val="tx1"/>
                        </a:solidFill>
                        <a:effectLst/>
                      </a:rPr>
                      <a:t>)</a:t>
                    </a:r>
                  </a:p>
                  <a:p>
                    <a:r>
                      <a:rPr lang="en-US" altLang="ko-KR" sz="600" b="1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ko-KR" sz="600" b="1" smtClean="0">
                        <a:solidFill>
                          <a:schemeClr val="tx1"/>
                        </a:solidFill>
                      </a:rPr>
                      <a:t>   :</a:t>
                    </a:r>
                    <a:endParaRPr lang="en-US" altLang="ko-KR" sz="600" b="1" baseline="0" smtClean="0">
                      <a:solidFill>
                        <a:schemeClr val="tx1"/>
                      </a:solidFill>
                      <a:effectLst/>
                    </a:endParaRPr>
                  </a:p>
                  <a:p>
                    <a:r>
                      <a:rPr lang="en-US" altLang="ko-KR" sz="600" b="1">
                        <a:solidFill>
                          <a:schemeClr val="tx1"/>
                        </a:solidFill>
                      </a:rPr>
                      <a:t>0(</a:t>
                    </a:r>
                    <a:r>
                      <a:rPr lang="ko-KR" altLang="en-US" sz="600" b="1">
                        <a:solidFill>
                          <a:schemeClr val="tx1"/>
                        </a:solidFill>
                      </a:rPr>
                      <a:t>상단</a:t>
                    </a:r>
                    <a:r>
                      <a:rPr lang="en-US" altLang="ko-KR" sz="600" b="1" smtClean="0">
                        <a:solidFill>
                          <a:schemeClr val="tx1"/>
                        </a:solidFill>
                      </a:rPr>
                      <a:t>)</a:t>
                    </a:r>
                    <a:endParaRPr lang="en-US" altLang="ko-KR" sz="600" b="1" baseline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p:grp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771650" y="1784350"/>
                  <a:ext cx="475615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68"/>
              <p:cNvSpPr txBox="1"/>
              <p:nvPr/>
            </p:nvSpPr>
            <p:spPr>
              <a:xfrm>
                <a:off x="6803740" y="8028037"/>
                <a:ext cx="214033" cy="11343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/>
              <a:lstStyle>
                <a:defPPr>
                  <a:defRPr lang="ko-KR"/>
                </a:defPPr>
                <a:lvl1pPr indent="0">
                  <a:defRPr sz="600" b="1" baseline="0">
                    <a:solidFill>
                      <a:schemeClr val="tx1"/>
                    </a:solidFill>
                    <a:effectLst/>
                  </a:defRPr>
                </a:lvl1pPr>
                <a:lvl2pPr marL="457200" indent="0">
                  <a:defRPr sz="1100"/>
                </a:lvl2pPr>
                <a:lvl3pPr marL="914400" indent="0">
                  <a:defRPr sz="1100"/>
                </a:lvl3pPr>
                <a:lvl4pPr marL="1371600" indent="0">
                  <a:defRPr sz="1100"/>
                </a:lvl4pPr>
                <a:lvl5pPr marL="1828800" indent="0">
                  <a:defRPr sz="1100"/>
                </a:lvl5pPr>
                <a:lvl6pPr marL="2286000" indent="0">
                  <a:defRPr sz="1100"/>
                </a:lvl6pPr>
                <a:lvl7pPr marL="2743200" indent="0">
                  <a:defRPr sz="1100"/>
                </a:lvl7pPr>
                <a:lvl8pPr marL="3200400" indent="0">
                  <a:defRPr sz="1100"/>
                </a:lvl8pPr>
                <a:lvl9pPr marL="3657600" indent="0">
                  <a:defRPr sz="1100"/>
                </a:lvl9pPr>
              </a:lstStyle>
              <a:p>
                <a:r>
                  <a:rPr lang="ko-KR" altLang="en-US"/>
                  <a:t>위치</a:t>
                </a:r>
              </a:p>
            </p:txBody>
          </p:sp>
          <p:sp>
            <p:nvSpPr>
              <p:cNvPr id="29" name="TextBox 69"/>
              <p:cNvSpPr txBox="1"/>
              <p:nvPr/>
            </p:nvSpPr>
            <p:spPr>
              <a:xfrm>
                <a:off x="6839744" y="8712113"/>
                <a:ext cx="180020" cy="10801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/>
              <a:lstStyle>
                <a:defPPr>
                  <a:defRPr lang="ko-KR"/>
                </a:defPPr>
                <a:lvl1pPr indent="0">
                  <a:defRPr sz="600" b="1" baseline="0">
                    <a:solidFill>
                      <a:schemeClr val="tx1"/>
                    </a:solidFill>
                    <a:effectLst/>
                  </a:defRPr>
                </a:lvl1pPr>
                <a:lvl2pPr marL="457200" indent="0">
                  <a:defRPr sz="1100"/>
                </a:lvl2pPr>
                <a:lvl3pPr marL="914400" indent="0">
                  <a:defRPr sz="1100"/>
                </a:lvl3pPr>
                <a:lvl4pPr marL="1371600" indent="0">
                  <a:defRPr sz="1100"/>
                </a:lvl4pPr>
                <a:lvl5pPr marL="1828800" indent="0">
                  <a:defRPr sz="1100"/>
                </a:lvl5pPr>
                <a:lvl6pPr marL="2286000" indent="0">
                  <a:defRPr sz="1100"/>
                </a:lvl6pPr>
                <a:lvl7pPr marL="2743200" indent="0">
                  <a:defRPr sz="1100"/>
                </a:lvl7pPr>
                <a:lvl8pPr marL="3200400" indent="0">
                  <a:defRPr sz="1100"/>
                </a:lvl8pPr>
                <a:lvl9pPr marL="3657600" indent="0">
                  <a:defRPr sz="1100"/>
                </a:lvl9pPr>
              </a:lstStyle>
              <a:p>
                <a:r>
                  <a:rPr lang="ko-KR" altLang="en-US"/>
                  <a:t>속도</a:t>
                </a:r>
              </a:p>
            </p:txBody>
          </p:sp>
          <p:sp>
            <p:nvSpPr>
              <p:cNvPr id="30" name="TextBox 70"/>
              <p:cNvSpPr txBox="1"/>
              <p:nvPr/>
            </p:nvSpPr>
            <p:spPr>
              <a:xfrm>
                <a:off x="6839744" y="9396189"/>
                <a:ext cx="261376" cy="8716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t"/>
              <a:lstStyle>
                <a:defPPr>
                  <a:defRPr lang="ko-KR"/>
                </a:defPPr>
                <a:lvl1pPr indent="0">
                  <a:defRPr sz="600" b="1" baseline="0">
                    <a:solidFill>
                      <a:schemeClr val="tx1"/>
                    </a:solidFill>
                    <a:effectLst/>
                  </a:defRPr>
                </a:lvl1pPr>
                <a:lvl2pPr marL="457200" indent="0">
                  <a:defRPr sz="1100"/>
                </a:lvl2pPr>
                <a:lvl3pPr marL="914400" indent="0">
                  <a:defRPr sz="1100"/>
                </a:lvl3pPr>
                <a:lvl4pPr marL="1371600" indent="0">
                  <a:defRPr sz="1100"/>
                </a:lvl4pPr>
                <a:lvl5pPr marL="1828800" indent="0">
                  <a:defRPr sz="1100"/>
                </a:lvl5pPr>
                <a:lvl6pPr marL="2286000" indent="0">
                  <a:defRPr sz="1100"/>
                </a:lvl6pPr>
                <a:lvl7pPr marL="2743200" indent="0">
                  <a:defRPr sz="1100"/>
                </a:lvl7pPr>
                <a:lvl8pPr marL="3200400" indent="0">
                  <a:defRPr sz="1100"/>
                </a:lvl8pPr>
                <a:lvl9pPr marL="3657600" indent="0">
                  <a:defRPr sz="1100"/>
                </a:lvl9pPr>
              </a:lstStyle>
              <a:p>
                <a:r>
                  <a:rPr lang="ko-KR" altLang="en-US"/>
                  <a:t>가속도</a:t>
                </a: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28076" y="6659885"/>
              <a:ext cx="3672307" cy="2880320"/>
            </a:xfrm>
            <a:prstGeom prst="rect">
              <a:avLst/>
            </a:prstGeom>
          </p:spPr>
        </p:pic>
      </p:grpSp>
      <p:cxnSp>
        <p:nvCxnSpPr>
          <p:cNvPr id="33" name="직선 연결선 32"/>
          <p:cNvCxnSpPr/>
          <p:nvPr/>
        </p:nvCxnSpPr>
        <p:spPr>
          <a:xfrm>
            <a:off x="9987260" y="7331260"/>
            <a:ext cx="246910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0"/>
          <p:cNvSpPr txBox="1"/>
          <p:nvPr/>
        </p:nvSpPr>
        <p:spPr>
          <a:xfrm>
            <a:off x="11321133" y="7451972"/>
            <a:ext cx="792088" cy="2770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>
                <a:solidFill>
                  <a:srgbClr val="FF0000"/>
                </a:solidFill>
              </a:rPr>
              <a:t>상승</a:t>
            </a:r>
            <a:r>
              <a:rPr lang="en-US" altLang="ko-KR" sz="700" b="1">
                <a:solidFill>
                  <a:srgbClr val="FF0000"/>
                </a:solidFill>
              </a:rPr>
              <a:t>(</a:t>
            </a:r>
            <a:r>
              <a:rPr lang="en-US" altLang="ko-KR" sz="700" b="1" smtClean="0">
                <a:solidFill>
                  <a:srgbClr val="FF0000"/>
                </a:solidFill>
              </a:rPr>
              <a:t>duty35%)</a:t>
            </a:r>
            <a:r>
              <a:rPr lang="ko-KR" altLang="en-US" sz="700" b="1" smtClean="0">
                <a:solidFill>
                  <a:srgbClr val="FF0000"/>
                </a:solidFill>
              </a:rPr>
              <a:t>시 </a:t>
            </a:r>
            <a:endParaRPr lang="en-US" altLang="ko-KR" sz="700" b="1" smtClean="0">
              <a:solidFill>
                <a:srgbClr val="FF0000"/>
              </a:solidFill>
            </a:endParaRPr>
          </a:p>
          <a:p>
            <a:r>
              <a:rPr lang="ko-KR" altLang="en-US" sz="700" b="1" smtClean="0">
                <a:solidFill>
                  <a:srgbClr val="FF0000"/>
                </a:solidFill>
              </a:rPr>
              <a:t>하단</a:t>
            </a:r>
            <a:r>
              <a:rPr lang="en-US" altLang="ko-KR" sz="700" b="1" baseline="0" smtClean="0">
                <a:solidFill>
                  <a:srgbClr val="FF0000"/>
                </a:solidFill>
                <a:effectLst/>
              </a:rPr>
              <a:t>1100 </a:t>
            </a:r>
            <a:r>
              <a:rPr lang="ko-KR" altLang="en-US" sz="700" b="1" baseline="0" smtClean="0">
                <a:solidFill>
                  <a:srgbClr val="FF0000"/>
                </a:solidFill>
                <a:effectLst/>
              </a:rPr>
              <a:t>부근에서</a:t>
            </a:r>
            <a:endParaRPr lang="en-US" altLang="ko-KR" sz="700" b="1" baseline="0">
              <a:solidFill>
                <a:srgbClr val="FF0000"/>
              </a:solidFill>
              <a:effectLst/>
            </a:endParaRPr>
          </a:p>
          <a:p>
            <a:r>
              <a:rPr lang="ko-KR" altLang="en-US" sz="700" b="1" baseline="0" smtClean="0">
                <a:solidFill>
                  <a:srgbClr val="FF0000"/>
                </a:solidFill>
                <a:effectLst/>
              </a:rPr>
              <a:t>오반전</a:t>
            </a:r>
            <a:endParaRPr lang="en-US" altLang="ko-KR" sz="700" b="1" baseline="0">
              <a:solidFill>
                <a:srgbClr val="FF0000"/>
              </a:solidFill>
              <a:effectLst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12052451" y="7379964"/>
            <a:ext cx="187893" cy="143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579605" y="9828237"/>
            <a:ext cx="7162090" cy="2857199"/>
            <a:chOff x="5579605" y="9828237"/>
            <a:chExt cx="7162090" cy="2857199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9605" y="9828237"/>
              <a:ext cx="3472037" cy="2857199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9"/>
            <a:srcRect b="2549"/>
            <a:stretch/>
          </p:blipFill>
          <p:spPr>
            <a:xfrm>
              <a:off x="9035988" y="9828237"/>
              <a:ext cx="3705707" cy="2848087"/>
            </a:xfrm>
            <a:prstGeom prst="rect">
              <a:avLst/>
            </a:prstGeom>
          </p:spPr>
        </p:pic>
        <p:cxnSp>
          <p:nvCxnSpPr>
            <p:cNvPr id="43" name="직선 연결선 42"/>
            <p:cNvCxnSpPr/>
            <p:nvPr/>
          </p:nvCxnSpPr>
          <p:spPr>
            <a:xfrm>
              <a:off x="9144000" y="10506789"/>
              <a:ext cx="280831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723620" y="10521078"/>
              <a:ext cx="280831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0"/>
            <p:cNvSpPr txBox="1"/>
            <p:nvPr/>
          </p:nvSpPr>
          <p:spPr>
            <a:xfrm>
              <a:off x="6987952" y="10620325"/>
              <a:ext cx="756084" cy="27709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>
                  <a:solidFill>
                    <a:srgbClr val="FF0000"/>
                  </a:solidFill>
                </a:rPr>
                <a:t>상승</a:t>
              </a:r>
              <a:r>
                <a:rPr lang="en-US" altLang="ko-KR" sz="700" b="1">
                  <a:solidFill>
                    <a:srgbClr val="FF0000"/>
                  </a:solidFill>
                </a:rPr>
                <a:t>(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duty35%)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시 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r>
                <a:rPr lang="ko-KR" altLang="en-US" sz="700" b="1">
                  <a:solidFill>
                    <a:srgbClr val="FF0000"/>
                  </a:solidFill>
                </a:rPr>
                <a:t>상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단</a:t>
              </a:r>
              <a:r>
                <a:rPr lang="en-US" altLang="ko-KR" sz="700" b="1" baseline="0" smtClean="0">
                  <a:solidFill>
                    <a:srgbClr val="FF0000"/>
                  </a:solidFill>
                  <a:effectLst/>
                </a:rPr>
                <a:t>350 </a:t>
              </a:r>
              <a:r>
                <a:rPr lang="ko-KR" altLang="en-US" sz="700" b="1" baseline="0" smtClean="0">
                  <a:solidFill>
                    <a:srgbClr val="FF0000"/>
                  </a:solidFill>
                  <a:effectLst/>
                </a:rPr>
                <a:t>부근에서</a:t>
              </a:r>
              <a:endParaRPr lang="en-US" altLang="ko-KR" sz="700" b="1" baseline="0">
                <a:solidFill>
                  <a:srgbClr val="FF0000"/>
                </a:solidFill>
                <a:effectLst/>
              </a:endParaRPr>
            </a:p>
            <a:p>
              <a:r>
                <a:rPr lang="ko-KR" altLang="en-US" sz="700" b="1" baseline="0" smtClean="0">
                  <a:solidFill>
                    <a:srgbClr val="FF0000"/>
                  </a:solidFill>
                  <a:effectLst/>
                </a:rPr>
                <a:t>오반전</a:t>
              </a:r>
              <a:endParaRPr lang="en-US" altLang="ko-KR" sz="700" b="1" baseline="0">
                <a:solidFill>
                  <a:srgbClr val="FF0000"/>
                </a:solidFill>
                <a:effectLst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7731971" y="10565027"/>
              <a:ext cx="222250" cy="12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0"/>
            <p:cNvSpPr txBox="1"/>
            <p:nvPr/>
          </p:nvSpPr>
          <p:spPr>
            <a:xfrm>
              <a:off x="10755673" y="10620325"/>
              <a:ext cx="737033" cy="277099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>
                  <a:solidFill>
                    <a:srgbClr val="FF0000"/>
                  </a:solidFill>
                </a:rPr>
                <a:t>상승</a:t>
              </a:r>
              <a:r>
                <a:rPr lang="en-US" altLang="ko-KR" sz="700" b="1">
                  <a:solidFill>
                    <a:srgbClr val="FF0000"/>
                  </a:solidFill>
                </a:rPr>
                <a:t>(</a:t>
              </a:r>
              <a:r>
                <a:rPr lang="en-US" altLang="ko-KR" sz="700" b="1" smtClean="0">
                  <a:solidFill>
                    <a:srgbClr val="FF0000"/>
                  </a:solidFill>
                </a:rPr>
                <a:t>duty35%)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시 </a:t>
              </a:r>
              <a:endParaRPr lang="en-US" altLang="ko-KR" sz="700" b="1" smtClean="0">
                <a:solidFill>
                  <a:srgbClr val="FF0000"/>
                </a:solidFill>
              </a:endParaRPr>
            </a:p>
            <a:p>
              <a:r>
                <a:rPr lang="ko-KR" altLang="en-US" sz="700" b="1">
                  <a:solidFill>
                    <a:srgbClr val="FF0000"/>
                  </a:solidFill>
                </a:rPr>
                <a:t>상</a:t>
              </a:r>
              <a:r>
                <a:rPr lang="ko-KR" altLang="en-US" sz="700" b="1" smtClean="0">
                  <a:solidFill>
                    <a:srgbClr val="FF0000"/>
                  </a:solidFill>
                </a:rPr>
                <a:t>단</a:t>
              </a:r>
              <a:r>
                <a:rPr lang="en-US" altLang="ko-KR" sz="700" b="1" baseline="0" smtClean="0">
                  <a:solidFill>
                    <a:srgbClr val="FF0000"/>
                  </a:solidFill>
                  <a:effectLst/>
                </a:rPr>
                <a:t>350 </a:t>
              </a:r>
              <a:r>
                <a:rPr lang="ko-KR" altLang="en-US" sz="700" b="1" baseline="0" smtClean="0">
                  <a:solidFill>
                    <a:srgbClr val="FF0000"/>
                  </a:solidFill>
                  <a:effectLst/>
                </a:rPr>
                <a:t>부근에서</a:t>
              </a:r>
              <a:endParaRPr lang="en-US" altLang="ko-KR" sz="700" b="1" baseline="0">
                <a:solidFill>
                  <a:srgbClr val="FF0000"/>
                </a:solidFill>
                <a:effectLst/>
              </a:endParaRPr>
            </a:p>
            <a:p>
              <a:r>
                <a:rPr lang="ko-KR" altLang="en-US" sz="700" b="1" baseline="0" smtClean="0">
                  <a:solidFill>
                    <a:srgbClr val="FF0000"/>
                  </a:solidFill>
                  <a:effectLst/>
                </a:rPr>
                <a:t>오반전</a:t>
              </a:r>
              <a:endParaRPr lang="en-US" altLang="ko-KR" sz="700" b="1" baseline="0">
                <a:solidFill>
                  <a:srgbClr val="FF0000"/>
                </a:solidFill>
                <a:effectLst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11476387" y="10565027"/>
              <a:ext cx="222250" cy="126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17184</TotalTime>
  <Words>115</Words>
  <Application>Microsoft Office PowerPoint</Application>
  <PresentationFormat>사용자 지정</PresentationFormat>
  <Paragraphs>43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c280x Simulink Peripherals Block 예제 커넥터 연결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2165</cp:revision>
  <dcterms:created xsi:type="dcterms:W3CDTF">2014-09-26T00:08:04Z</dcterms:created>
  <dcterms:modified xsi:type="dcterms:W3CDTF">2022-03-23T00:08:27Z</dcterms:modified>
</cp:coreProperties>
</file>