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"/>
  </p:notesMasterIdLst>
  <p:sldIdLst>
    <p:sldId id="358" r:id="rId3"/>
    <p:sldId id="359" r:id="rId4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  <p15:guide id="4" orient="horz" pos="7665" userDrawn="1">
          <p15:clr>
            <a:srgbClr val="A4A3A4"/>
          </p15:clr>
        </p15:guide>
        <p15:guide id="5" pos="11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CC"/>
    <a:srgbClr val="05FF76"/>
    <a:srgbClr val="0000FF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 varScale="1">
        <p:scale>
          <a:sx n="58" d="100"/>
          <a:sy n="58" d="100"/>
        </p:scale>
        <p:origin x="1266" y="84"/>
      </p:cViewPr>
      <p:guideLst>
        <p:guide pos="317"/>
        <p:guide orient="horz" pos="7665"/>
        <p:guide pos="111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319337"/>
            <a:ext cx="13592175" cy="94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27176" y="1979365"/>
            <a:ext cx="11693911" cy="4724400"/>
            <a:chOff x="2051212" y="4546096"/>
            <a:chExt cx="11693911" cy="4724400"/>
          </a:xfrm>
        </p:grpSpPr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8891972" y="4546096"/>
              <a:ext cx="4853151" cy="4724400"/>
              <a:chOff x="1979204" y="1649845"/>
              <a:chExt cx="5904656" cy="574800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204" y="2051373"/>
                <a:ext cx="5904656" cy="4036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1867" y="1649845"/>
                <a:ext cx="5525855" cy="1963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1867" y="5132506"/>
                <a:ext cx="5525856" cy="22653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1212" y="5058871"/>
              <a:ext cx="5391670" cy="3698850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>
            <a:xfrm>
              <a:off x="7739844" y="5986855"/>
              <a:ext cx="999715" cy="220712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/>
                <a:t>분석</a:t>
              </a:r>
              <a:endParaRPr lang="ko-KR" altLang="en-US" b="1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27376" y="7222911"/>
            <a:ext cx="13164671" cy="5397105"/>
            <a:chOff x="3276600" y="2993860"/>
            <a:chExt cx="13164671" cy="5397105"/>
          </a:xfrm>
        </p:grpSpPr>
        <p:sp>
          <p:nvSpPr>
            <p:cNvPr id="14" name="직사각형 13"/>
            <p:cNvSpPr/>
            <p:nvPr/>
          </p:nvSpPr>
          <p:spPr>
            <a:xfrm>
              <a:off x="5791199" y="2993860"/>
              <a:ext cx="1631577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/>
                <a:t>Updater</a:t>
              </a:r>
              <a:endParaRPr lang="ko-KR" altLang="en-US" sz="28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703859" y="2993860"/>
              <a:ext cx="1452282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/>
                <a:t>BL</a:t>
              </a:r>
              <a:endParaRPr lang="ko-KR" altLang="en-US" sz="280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606988" y="3460376"/>
              <a:ext cx="4823012" cy="4930589"/>
              <a:chOff x="6606988" y="3047999"/>
              <a:chExt cx="4823012" cy="760207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6606988" y="3047999"/>
                <a:ext cx="0" cy="760207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11430000" y="3047999"/>
                <a:ext cx="0" cy="760207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6624917" y="3649333"/>
              <a:ext cx="4823012" cy="384784"/>
              <a:chOff x="2644588" y="3039734"/>
              <a:chExt cx="4823012" cy="38478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348320" y="3039734"/>
                <a:ext cx="36307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mtClean="0"/>
                  <a:t>0x53 0x04</a:t>
                </a:r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>
                <a:off x="2644588" y="3424518"/>
                <a:ext cx="4823012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1483786" y="3668168"/>
              <a:ext cx="21425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600" b="1" smtClean="0"/>
                <a:t>Erase App Sector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b="1" smtClean="0"/>
                <a:t>Erase Finished</a:t>
              </a:r>
              <a:endParaRPr lang="ko-KR" altLang="en-US" sz="1600" b="1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606987" y="4170129"/>
              <a:ext cx="4823012" cy="356350"/>
              <a:chOff x="2644588" y="3866027"/>
              <a:chExt cx="4823012" cy="356350"/>
            </a:xfrm>
          </p:grpSpPr>
          <p:cxnSp>
            <p:nvCxnSpPr>
              <p:cNvPr id="35" name="직선 화살표 연결선 34"/>
              <p:cNvCxnSpPr/>
              <p:nvPr/>
            </p:nvCxnSpPr>
            <p:spPr>
              <a:xfrm flipH="1">
                <a:off x="2644588" y="4222377"/>
                <a:ext cx="4823012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841377" y="3866027"/>
                <a:ext cx="2680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mtClean="0"/>
                  <a:t>0x41 0x31 0x31 (ACK)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624916" y="5460262"/>
              <a:ext cx="4823012" cy="365949"/>
              <a:chOff x="2644588" y="3058569"/>
              <a:chExt cx="4823012" cy="36594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890683" y="3058569"/>
                <a:ext cx="2680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mtClean="0"/>
                  <a:t>Tx App Binary</a:t>
                </a:r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>
                <a:off x="2644588" y="3424518"/>
                <a:ext cx="4823012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11483786" y="5667571"/>
              <a:ext cx="4240308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20000"/>
                </a:lnSpc>
                <a:defRPr sz="1600" b="1"/>
              </a:lvl1pPr>
            </a:lstStyle>
            <a:p>
              <a:r>
                <a:rPr lang="en-US" altLang="ko-KR"/>
                <a:t>Write App</a:t>
              </a:r>
            </a:p>
            <a:p>
              <a:r>
                <a:rPr lang="en-US" altLang="ko-KR"/>
                <a:t>Restore Registor when write app finished</a:t>
              </a:r>
            </a:p>
            <a:p>
              <a:r>
                <a:rPr lang="en-US" altLang="ko-KR"/>
                <a:t>Write App Finished</a:t>
              </a:r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606987" y="6106582"/>
              <a:ext cx="4823012" cy="355618"/>
              <a:chOff x="2644588" y="3866759"/>
              <a:chExt cx="4823012" cy="355618"/>
            </a:xfrm>
          </p:grpSpPr>
          <p:cxnSp>
            <p:nvCxnSpPr>
              <p:cNvPr id="31" name="직선 화살표 연결선 30"/>
              <p:cNvCxnSpPr/>
              <p:nvPr/>
            </p:nvCxnSpPr>
            <p:spPr>
              <a:xfrm flipH="1">
                <a:off x="2644588" y="4222377"/>
                <a:ext cx="4823012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890682" y="3866759"/>
                <a:ext cx="2680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/>
                  <a:t>0x41(ACK)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642846" y="6948529"/>
              <a:ext cx="4823012" cy="365949"/>
              <a:chOff x="2644588" y="3058569"/>
              <a:chExt cx="4823012" cy="36594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890683" y="3058569"/>
                <a:ext cx="2680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mtClean="0"/>
                  <a:t>Tx Vector Binary</a:t>
                </a:r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>
                <a:off x="2644588" y="3424518"/>
                <a:ext cx="4823012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1501715" y="7155838"/>
              <a:ext cx="49395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20000"/>
                </a:lnSpc>
                <a:defRPr sz="1600" b="1"/>
              </a:lvl1pPr>
            </a:lstStyle>
            <a:p>
              <a:r>
                <a:rPr lang="en-US" altLang="ko-KR"/>
                <a:t>Write </a:t>
              </a:r>
              <a:r>
                <a:rPr lang="en-US" altLang="ko-KR" smtClean="0"/>
                <a:t>Vector</a:t>
              </a:r>
              <a:endParaRPr lang="en-US" altLang="ko-KR"/>
            </a:p>
            <a:p>
              <a:r>
                <a:rPr lang="en-US" altLang="ko-KR"/>
                <a:t>Restore </a:t>
              </a:r>
              <a:r>
                <a:rPr lang="en-US" altLang="ko-KR" smtClean="0"/>
                <a:t>Reset Vector </a:t>
              </a:r>
              <a:r>
                <a:rPr lang="en-US" altLang="ko-KR"/>
                <a:t>when write </a:t>
              </a:r>
              <a:r>
                <a:rPr lang="en-US" altLang="ko-KR" smtClean="0"/>
                <a:t>vector </a:t>
              </a:r>
              <a:r>
                <a:rPr lang="en-US" altLang="ko-KR"/>
                <a:t>finished</a:t>
              </a:r>
            </a:p>
            <a:p>
              <a:r>
                <a:rPr lang="en-US" altLang="ko-KR"/>
                <a:t>Write </a:t>
              </a:r>
              <a:r>
                <a:rPr lang="en-US" altLang="ko-KR" smtClean="0"/>
                <a:t>Vector </a:t>
              </a:r>
              <a:r>
                <a:rPr lang="en-US" altLang="ko-KR"/>
                <a:t>Finished</a:t>
              </a:r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624917" y="7594849"/>
              <a:ext cx="4823012" cy="355618"/>
              <a:chOff x="2644588" y="3866759"/>
              <a:chExt cx="4823012" cy="355618"/>
            </a:xfrm>
          </p:grpSpPr>
          <p:cxnSp>
            <p:nvCxnSpPr>
              <p:cNvPr id="27" name="직선 화살표 연결선 26"/>
              <p:cNvCxnSpPr/>
              <p:nvPr/>
            </p:nvCxnSpPr>
            <p:spPr>
              <a:xfrm flipH="1">
                <a:off x="2644588" y="4222377"/>
                <a:ext cx="4823012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890682" y="3866759"/>
                <a:ext cx="2680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/>
                  <a:t>0x41(ACK)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276600" y="3837445"/>
              <a:ext cx="3603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/>
                <a:t>Erase </a:t>
              </a:r>
              <a:r>
                <a:rPr lang="en-US" altLang="ko-KR" sz="1600" b="1" smtClean="0"/>
                <a:t>App </a:t>
              </a:r>
              <a:r>
                <a:rPr lang="en-US" altLang="ko-KR" sz="1600" b="1"/>
                <a:t>Sector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64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18794</TotalTime>
  <Words>55</Words>
  <Application>Microsoft Office PowerPoint</Application>
  <PresentationFormat>사용자 지정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2278</cp:revision>
  <dcterms:created xsi:type="dcterms:W3CDTF">2014-09-26T00:08:04Z</dcterms:created>
  <dcterms:modified xsi:type="dcterms:W3CDTF">2022-03-14T01:44:42Z</dcterms:modified>
</cp:coreProperties>
</file>