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7"/>
  </p:notesMasterIdLst>
  <p:sldIdLst>
    <p:sldId id="301" r:id="rId3"/>
    <p:sldId id="349" r:id="rId4"/>
    <p:sldId id="351" r:id="rId5"/>
    <p:sldId id="350" r:id="rId6"/>
  </p:sldIdLst>
  <p:sldSz cx="18288000" cy="14039850"/>
  <p:notesSz cx="6858000" cy="9144000"/>
  <p:defaultTextStyle>
    <a:defPPr>
      <a:defRPr lang="ko-KR"/>
    </a:defPPr>
    <a:lvl1pPr marL="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0000FF"/>
    <a:srgbClr val="2C5E43"/>
    <a:srgbClr val="FF33CC"/>
    <a:srgbClr val="00FFFF"/>
    <a:srgbClr val="438E65"/>
    <a:srgbClr val="1F4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2" autoAdjust="0"/>
    <p:restoredTop sz="94619" autoAdjust="0"/>
  </p:normalViewPr>
  <p:slideViewPr>
    <p:cSldViewPr showGuides="1">
      <p:cViewPr>
        <p:scale>
          <a:sx n="75" d="100"/>
          <a:sy n="75" d="100"/>
        </p:scale>
        <p:origin x="468" y="-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478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A58B-201B-41D2-AA3E-28483B84FD7B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85800"/>
            <a:ext cx="4467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764D-BF5A-4398-BB02-AB0F06BA2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24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72572" indent="-297143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88574" indent="-237715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64004" indent="-237715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139433" indent="-237715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614862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3090292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565721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4041151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eaLnBrk="1" hangingPunct="1"/>
            <a:fld id="{9EC1D0FC-2211-4335-8351-BE07C2026A2F}" type="slidenum">
              <a:rPr lang="en-US" altLang="ko-KR" b="0" smtClean="0">
                <a:latin typeface="굴림" pitchFamily="50" charset="-127"/>
                <a:ea typeface="굴림" pitchFamily="50" charset="-127"/>
              </a:rPr>
              <a:pPr eaLnBrk="1" hangingPunct="1"/>
              <a:t>1</a:t>
            </a:fld>
            <a:endParaRPr lang="en-US" altLang="ko-KR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85800"/>
            <a:ext cx="4467225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90" y="4343400"/>
            <a:ext cx="54832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5450695"/>
            <a:ext cx="15544800" cy="83099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3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8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4854536" y="562246"/>
            <a:ext cx="92333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8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4361459"/>
            <a:ext cx="15544800" cy="30094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44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9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5"/>
            <a:ext cx="15544800" cy="278847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6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0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30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18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67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558994"/>
            <a:ext cx="6016626" cy="237897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22103"/>
            <a:ext cx="18288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61796"/>
            <a:ext cx="1828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lang="ko-KR" altLang="en-US" sz="4800" b="1" kern="1200">
                <a:solidFill>
                  <a:srgbClr val="002060"/>
                </a:solidFill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</a:lstStyle>
          <a:p>
            <a:pPr lvl="0" algn="l" eaLnBrk="1" hangingPunct="1"/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22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9827895"/>
            <a:ext cx="10972800" cy="1160239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19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18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58800" y="562246"/>
            <a:ext cx="411480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6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6"/>
            <a:ext cx="15544800" cy="1323439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0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7073"/>
            <a:ext cx="18288000" cy="830997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4"/>
          </p:nvPr>
        </p:nvSpPr>
        <p:spPr>
          <a:xfrm>
            <a:off x="914400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4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9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8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4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2230083"/>
            <a:ext cx="6016626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2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10280248"/>
            <a:ext cx="10972800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1316737"/>
            <a:ext cx="1645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l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163C4-65CF-48D2-8124-E2CEDBD7A0C5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150850" y="13032366"/>
            <a:ext cx="4237264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254750" y="13032366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6675-1775-473F-B12B-1A4033AC63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24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828800" rtl="0" eaLnBrk="1" latinLnBrk="1" hangingPunct="1">
        <a:spcBef>
          <a:spcPct val="0"/>
        </a:spcBef>
        <a:buNone/>
        <a:defRPr lang="ko-KR" altLang="en-US" sz="4800" b="1" kern="1200">
          <a:solidFill>
            <a:srgbClr val="002060"/>
          </a:solidFill>
          <a:latin typeface="Arial" pitchFamily="34" charset="0"/>
          <a:ea typeface="HY헤드라인M" pitchFamily="18" charset="-127"/>
          <a:cs typeface="Arial" pitchFamily="34" charset="0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562245"/>
            <a:ext cx="16459200" cy="2339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6F60-83FB-4643-B7D2-F169DF4090A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8400" y="13012862"/>
            <a:ext cx="5791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6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828800" rtl="0" eaLnBrk="1" latinLnBrk="1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7" y="7459966"/>
            <a:ext cx="18287998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latinLnBrk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ko-KR" sz="4000" ker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2021.  09.  23</a:t>
            </a:r>
            <a:endParaRPr lang="ko-KR" altLang="en-US" sz="4000" kern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0" y="3707557"/>
            <a:ext cx="18288000" cy="2724856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5600" b="1" kern="0" spc="10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+mj-cs"/>
              </a:rPr>
              <a:t>Webpage Figure</a:t>
            </a:r>
            <a:endParaRPr lang="en-US" altLang="ko-KR" sz="5600" b="1" kern="0" spc="10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5600" b="1" kern="0" spc="10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+mj-cs"/>
              </a:rPr>
              <a:t>부제목</a:t>
            </a: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8274731" y="8859891"/>
            <a:ext cx="17235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4000">
                <a:latin typeface="HY헤드라인M" pitchFamily="18" charset="-127"/>
                <a:ea typeface="HY헤드라인M" pitchFamily="18" charset="-127"/>
              </a:rPr>
              <a:t>심철동</a:t>
            </a:r>
            <a:endParaRPr lang="en-US" altLang="ko-KR" sz="4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0" y="-1358"/>
            <a:ext cx="18281948" cy="1241376"/>
          </a:xfrm>
          <a:prstGeom prst="rect">
            <a:avLst/>
          </a:prstGeom>
          <a:solidFill>
            <a:srgbClr val="002060">
              <a:alpha val="9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0" tIns="91440" rIns="182880" bIns="91440" numCol="1" rtlCol="0" anchor="ctr" anchorCtr="0" compatLnSpc="1">
            <a:prstTxWarp prst="textNoShape">
              <a:avLst/>
            </a:prstTxWarp>
          </a:bodyPr>
          <a:lstStyle/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360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90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E0B4FCD6-F4AC-4E3A-92AE-249FAE813CF4}"/>
              </a:ext>
            </a:extLst>
          </p:cNvPr>
          <p:cNvSpPr/>
          <p:nvPr/>
        </p:nvSpPr>
        <p:spPr>
          <a:xfrm>
            <a:off x="9428735" y="8244061"/>
            <a:ext cx="8605265" cy="38336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D94DA3-C306-4E39-B8BC-9650ACB1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53B3B9E-B8D7-48BD-98C1-CBE1373D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웹페이지 첫화면 이미지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5C1038F-0450-4645-B397-3799ACE291B5}"/>
              </a:ext>
            </a:extLst>
          </p:cNvPr>
          <p:cNvGrpSpPr/>
          <p:nvPr/>
        </p:nvGrpSpPr>
        <p:grpSpPr>
          <a:xfrm>
            <a:off x="863080" y="1806999"/>
            <a:ext cx="4879001" cy="3970746"/>
            <a:chOff x="1216999" y="1085213"/>
            <a:chExt cx="4879001" cy="397074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A183F6F-C997-4AA1-8722-5A898CDA58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722" t="3403" b="2844"/>
            <a:stretch/>
          </p:blipFill>
          <p:spPr>
            <a:xfrm>
              <a:off x="1231957" y="1085213"/>
              <a:ext cx="2723964" cy="226012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E585659-DD97-4FE1-975F-1BD63B779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6999" y="3355675"/>
              <a:ext cx="4879001" cy="170028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DA8425A-783A-4E89-9827-CE877D144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0248" b="34525"/>
            <a:stretch/>
          </p:blipFill>
          <p:spPr>
            <a:xfrm>
              <a:off x="3955921" y="1085213"/>
              <a:ext cx="2140079" cy="170028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2512998-DD45-47D3-ABDC-AD681CAC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5921" y="2764696"/>
              <a:ext cx="2140079" cy="1130199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21043AE-2791-47CB-B756-864247824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5777" y="1806999"/>
            <a:ext cx="2760763" cy="2411083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47FE62F6-65CB-4CD2-9886-CA57CD6191AE}"/>
              </a:ext>
            </a:extLst>
          </p:cNvPr>
          <p:cNvGrpSpPr/>
          <p:nvPr/>
        </p:nvGrpSpPr>
        <p:grpSpPr>
          <a:xfrm>
            <a:off x="7310850" y="4388341"/>
            <a:ext cx="4879001" cy="3759072"/>
            <a:chOff x="3000371" y="783289"/>
            <a:chExt cx="4879001" cy="375907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6EF022C-9FF8-4D4E-B761-9BF2A0D7C99E}"/>
                </a:ext>
              </a:extLst>
            </p:cNvPr>
            <p:cNvGrpSpPr/>
            <p:nvPr/>
          </p:nvGrpSpPr>
          <p:grpSpPr>
            <a:xfrm>
              <a:off x="3000371" y="783289"/>
              <a:ext cx="4879000" cy="3759072"/>
              <a:chOff x="1231957" y="1085213"/>
              <a:chExt cx="4879000" cy="3759072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9F11AC02-EE06-4949-B19C-9EEDC399A6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0722" t="3403" b="2844"/>
              <a:stretch/>
            </p:blipFill>
            <p:spPr>
              <a:xfrm>
                <a:off x="1231957" y="1085213"/>
                <a:ext cx="2723964" cy="2260120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E2281F76-A310-4083-9147-373A36C114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975" t="32978"/>
              <a:stretch/>
            </p:blipFill>
            <p:spPr>
              <a:xfrm>
                <a:off x="1231957" y="3345333"/>
                <a:ext cx="4879000" cy="1498952"/>
              </a:xfrm>
              <a:prstGeom prst="rect">
                <a:avLst/>
              </a:prstGeom>
            </p:spPr>
          </p:pic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5A726E8-C2ED-4BB7-9ED3-583DFCEA1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1045" y="783289"/>
              <a:ext cx="2178327" cy="2260120"/>
            </a:xfrm>
            <a:prstGeom prst="rect">
              <a:avLst/>
            </a:prstGeom>
          </p:spPr>
        </p:pic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08EF6DE-93BE-45E1-A3BA-6B411F34B9B3}"/>
              </a:ext>
            </a:extLst>
          </p:cNvPr>
          <p:cNvGrpSpPr/>
          <p:nvPr/>
        </p:nvGrpSpPr>
        <p:grpSpPr>
          <a:xfrm>
            <a:off x="575048" y="8370306"/>
            <a:ext cx="8421674" cy="3641152"/>
            <a:chOff x="1043100" y="8380308"/>
            <a:chExt cx="8421674" cy="3641152"/>
          </a:xfrm>
        </p:grpSpPr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8E0AEC0E-01D7-4EDA-8124-9819EB12F429}"/>
                </a:ext>
              </a:extLst>
            </p:cNvPr>
            <p:cNvSpPr/>
            <p:nvPr/>
          </p:nvSpPr>
          <p:spPr>
            <a:xfrm>
              <a:off x="1486744" y="11752926"/>
              <a:ext cx="533953" cy="164453"/>
            </a:xfrm>
            <a:custGeom>
              <a:avLst/>
              <a:gdLst>
                <a:gd name="connsiteX0" fmla="*/ 0 w 576064"/>
                <a:gd name="connsiteY0" fmla="*/ 0 h 128587"/>
                <a:gd name="connsiteX1" fmla="*/ 576064 w 576064"/>
                <a:gd name="connsiteY1" fmla="*/ 0 h 128587"/>
                <a:gd name="connsiteX2" fmla="*/ 576064 w 576064"/>
                <a:gd name="connsiteY2" fmla="*/ 128587 h 128587"/>
                <a:gd name="connsiteX3" fmla="*/ 0 w 576064"/>
                <a:gd name="connsiteY3" fmla="*/ 128587 h 128587"/>
                <a:gd name="connsiteX4" fmla="*/ 0 w 576064"/>
                <a:gd name="connsiteY4" fmla="*/ 127469 h 128587"/>
                <a:gd name="connsiteX5" fmla="*/ 63176 w 576064"/>
                <a:gd name="connsiteY5" fmla="*/ 64293 h 128587"/>
                <a:gd name="connsiteX6" fmla="*/ 0 w 576064"/>
                <a:gd name="connsiteY6" fmla="*/ 111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128587">
                  <a:moveTo>
                    <a:pt x="0" y="0"/>
                  </a:moveTo>
                  <a:lnTo>
                    <a:pt x="576064" y="0"/>
                  </a:lnTo>
                  <a:lnTo>
                    <a:pt x="576064" y="128587"/>
                  </a:lnTo>
                  <a:lnTo>
                    <a:pt x="0" y="128587"/>
                  </a:lnTo>
                  <a:lnTo>
                    <a:pt x="0" y="127469"/>
                  </a:lnTo>
                  <a:lnTo>
                    <a:pt x="63176" y="64293"/>
                  </a:lnTo>
                  <a:lnTo>
                    <a:pt x="0" y="11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135" name="화살표: 원형 134">
              <a:extLst>
                <a:ext uri="{FF2B5EF4-FFF2-40B4-BE49-F238E27FC236}">
                  <a16:creationId xmlns:a16="http://schemas.microsoft.com/office/drawing/2014/main" id="{4DB9C270-6EF6-431D-BC11-CB10BB8C34C3}"/>
                </a:ext>
              </a:extLst>
            </p:cNvPr>
            <p:cNvSpPr/>
            <p:nvPr/>
          </p:nvSpPr>
          <p:spPr>
            <a:xfrm rot="4621668" flipH="1">
              <a:off x="1513247" y="10977389"/>
              <a:ext cx="979390" cy="977961"/>
            </a:xfrm>
            <a:prstGeom prst="circularArrow">
              <a:avLst>
                <a:gd name="adj1" fmla="val 17008"/>
                <a:gd name="adj2" fmla="val 915957"/>
                <a:gd name="adj3" fmla="val 20441702"/>
                <a:gd name="adj4" fmla="val 10088140"/>
                <a:gd name="adj5" fmla="val 1237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136" name="화살표: 오른쪽 135">
              <a:extLst>
                <a:ext uri="{FF2B5EF4-FFF2-40B4-BE49-F238E27FC236}">
                  <a16:creationId xmlns:a16="http://schemas.microsoft.com/office/drawing/2014/main" id="{0FD45CE8-E795-412B-97AE-9B039CB726E5}"/>
                </a:ext>
              </a:extLst>
            </p:cNvPr>
            <p:cNvSpPr/>
            <p:nvPr/>
          </p:nvSpPr>
          <p:spPr>
            <a:xfrm>
              <a:off x="1043100" y="11693032"/>
              <a:ext cx="443644" cy="281644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4621978F-FED2-4892-A70C-83C20907D74D}"/>
                </a:ext>
              </a:extLst>
            </p:cNvPr>
            <p:cNvSpPr/>
            <p:nvPr/>
          </p:nvSpPr>
          <p:spPr>
            <a:xfrm>
              <a:off x="2229131" y="11693032"/>
              <a:ext cx="585508" cy="281644"/>
            </a:xfrm>
            <a:custGeom>
              <a:avLst/>
              <a:gdLst>
                <a:gd name="connsiteX0" fmla="*/ 620600 w 758839"/>
                <a:gd name="connsiteY0" fmla="*/ 0 h 365020"/>
                <a:gd name="connsiteX1" fmla="*/ 758839 w 758839"/>
                <a:gd name="connsiteY1" fmla="*/ 182510 h 365020"/>
                <a:gd name="connsiteX2" fmla="*/ 620600 w 758839"/>
                <a:gd name="connsiteY2" fmla="*/ 365020 h 365020"/>
                <a:gd name="connsiteX3" fmla="*/ 620600 w 758839"/>
                <a:gd name="connsiteY3" fmla="*/ 273766 h 365020"/>
                <a:gd name="connsiteX4" fmla="*/ 0 w 758839"/>
                <a:gd name="connsiteY4" fmla="*/ 273766 h 365020"/>
                <a:gd name="connsiteX5" fmla="*/ 60210 w 758839"/>
                <a:gd name="connsiteY5" fmla="*/ 240563 h 365020"/>
                <a:gd name="connsiteX6" fmla="*/ 144527 w 758839"/>
                <a:gd name="connsiteY6" fmla="*/ 170673 h 365020"/>
                <a:gd name="connsiteX7" fmla="*/ 210333 w 758839"/>
                <a:gd name="connsiteY7" fmla="*/ 91256 h 365020"/>
                <a:gd name="connsiteX8" fmla="*/ 620600 w 758839"/>
                <a:gd name="connsiteY8" fmla="*/ 91256 h 36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839" h="365020">
                  <a:moveTo>
                    <a:pt x="620600" y="0"/>
                  </a:moveTo>
                  <a:lnTo>
                    <a:pt x="758839" y="182510"/>
                  </a:lnTo>
                  <a:lnTo>
                    <a:pt x="620600" y="365020"/>
                  </a:lnTo>
                  <a:lnTo>
                    <a:pt x="620600" y="273766"/>
                  </a:lnTo>
                  <a:lnTo>
                    <a:pt x="0" y="273766"/>
                  </a:lnTo>
                  <a:lnTo>
                    <a:pt x="60210" y="240563"/>
                  </a:lnTo>
                  <a:cubicBezTo>
                    <a:pt x="90477" y="219919"/>
                    <a:pt x="118704" y="196501"/>
                    <a:pt x="144527" y="170673"/>
                  </a:cubicBezTo>
                  <a:lnTo>
                    <a:pt x="210333" y="91256"/>
                  </a:lnTo>
                  <a:lnTo>
                    <a:pt x="620600" y="912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9854043-B77B-46D1-A27A-8552770C2566}"/>
                </a:ext>
              </a:extLst>
            </p:cNvPr>
            <p:cNvSpPr txBox="1"/>
            <p:nvPr/>
          </p:nvSpPr>
          <p:spPr>
            <a:xfrm>
              <a:off x="1076611" y="11759362"/>
              <a:ext cx="31785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bg1"/>
                  </a:solidFill>
                </a:rPr>
                <a:t>Req’s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5A1B16A-9A8B-4AAB-BA58-650A013DCBD1}"/>
                </a:ext>
              </a:extLst>
            </p:cNvPr>
            <p:cNvSpPr txBox="1"/>
            <p:nvPr/>
          </p:nvSpPr>
          <p:spPr>
            <a:xfrm>
              <a:off x="1551262" y="11763036"/>
              <a:ext cx="44358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bg1"/>
                  </a:solidFill>
                </a:rPr>
                <a:t>Design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04C1826-1662-48F5-9257-383BD98308E5}"/>
                </a:ext>
              </a:extLst>
            </p:cNvPr>
            <p:cNvSpPr txBox="1"/>
            <p:nvPr/>
          </p:nvSpPr>
          <p:spPr>
            <a:xfrm>
              <a:off x="2371001" y="11755688"/>
              <a:ext cx="39527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bg1"/>
                  </a:solidFill>
                </a:rPr>
                <a:t>Deploy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949184B-E7B2-48BB-BEE3-107A64E6ECA6}"/>
                </a:ext>
              </a:extLst>
            </p:cNvPr>
            <p:cNvSpPr txBox="1"/>
            <p:nvPr/>
          </p:nvSpPr>
          <p:spPr>
            <a:xfrm rot="5400000">
              <a:off x="2062108" y="11394405"/>
              <a:ext cx="443581" cy="1306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Develop</a:t>
              </a:r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1DBDBE35-808C-4C25-965C-97D61E24EA57}"/>
                </a:ext>
              </a:extLst>
            </p:cNvPr>
            <p:cNvSpPr/>
            <p:nvPr/>
          </p:nvSpPr>
          <p:spPr>
            <a:xfrm rot="15115221" flipH="1">
              <a:off x="1433444" y="11120947"/>
              <a:ext cx="632417" cy="544083"/>
            </a:xfrm>
            <a:custGeom>
              <a:avLst/>
              <a:gdLst>
                <a:gd name="connsiteX0" fmla="*/ 12653 w 819633"/>
                <a:gd name="connsiteY0" fmla="*/ 705150 h 705150"/>
                <a:gd name="connsiteX1" fmla="*/ 20964 w 819633"/>
                <a:gd name="connsiteY1" fmla="*/ 703404 h 705150"/>
                <a:gd name="connsiteX2" fmla="*/ 103289 w 819633"/>
                <a:gd name="connsiteY2" fmla="*/ 601385 h 705150"/>
                <a:gd name="connsiteX3" fmla="*/ 221962 w 819633"/>
                <a:gd name="connsiteY3" fmla="*/ 661179 h 705150"/>
                <a:gd name="connsiteX4" fmla="*/ 223619 w 819633"/>
                <a:gd name="connsiteY4" fmla="*/ 660831 h 705150"/>
                <a:gd name="connsiteX5" fmla="*/ 472259 w 819633"/>
                <a:gd name="connsiteY5" fmla="*/ 233459 h 705150"/>
                <a:gd name="connsiteX6" fmla="*/ 794594 w 819633"/>
                <a:gd name="connsiteY6" fmla="*/ 280127 h 705150"/>
                <a:gd name="connsiteX7" fmla="*/ 819633 w 819633"/>
                <a:gd name="connsiteY7" fmla="*/ 300731 h 705150"/>
                <a:gd name="connsiteX8" fmla="*/ 728061 w 819633"/>
                <a:gd name="connsiteY8" fmla="*/ 20229 h 705150"/>
                <a:gd name="connsiteX9" fmla="*/ 668767 w 819633"/>
                <a:gd name="connsiteY9" fmla="*/ 5906 h 705150"/>
                <a:gd name="connsiteX10" fmla="*/ 442699 w 819633"/>
                <a:gd name="connsiteY10" fmla="*/ 17816 h 705150"/>
                <a:gd name="connsiteX11" fmla="*/ 12653 w 819633"/>
                <a:gd name="connsiteY11" fmla="*/ 705150 h 7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9633" h="705150">
                  <a:moveTo>
                    <a:pt x="12653" y="705150"/>
                  </a:moveTo>
                  <a:lnTo>
                    <a:pt x="20964" y="703404"/>
                  </a:lnTo>
                  <a:lnTo>
                    <a:pt x="103289" y="601385"/>
                  </a:lnTo>
                  <a:lnTo>
                    <a:pt x="221962" y="661179"/>
                  </a:lnTo>
                  <a:lnTo>
                    <a:pt x="223619" y="660831"/>
                  </a:lnTo>
                  <a:cubicBezTo>
                    <a:pt x="184569" y="475882"/>
                    <a:pt x="291902" y="291396"/>
                    <a:pt x="472259" y="233459"/>
                  </a:cubicBezTo>
                  <a:cubicBezTo>
                    <a:pt x="584739" y="197328"/>
                    <a:pt x="702977" y="217698"/>
                    <a:pt x="794594" y="280127"/>
                  </a:cubicBezTo>
                  <a:lnTo>
                    <a:pt x="819633" y="300731"/>
                  </a:lnTo>
                  <a:lnTo>
                    <a:pt x="728061" y="20229"/>
                  </a:lnTo>
                  <a:lnTo>
                    <a:pt x="668767" y="5906"/>
                  </a:lnTo>
                  <a:cubicBezTo>
                    <a:pt x="595396" y="-4621"/>
                    <a:pt x="518852" y="-1327"/>
                    <a:pt x="442699" y="17816"/>
                  </a:cubicBezTo>
                  <a:cubicBezTo>
                    <a:pt x="137759" y="94475"/>
                    <a:pt x="-52096" y="397916"/>
                    <a:pt x="12653" y="705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995ED12-5B49-4BFF-A76F-B3B91C74306D}"/>
                </a:ext>
              </a:extLst>
            </p:cNvPr>
            <p:cNvSpPr txBox="1"/>
            <p:nvPr/>
          </p:nvSpPr>
          <p:spPr>
            <a:xfrm rot="16200000">
              <a:off x="1457119" y="11369679"/>
              <a:ext cx="443581" cy="1306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Test</a:t>
              </a:r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ABA6B8EF-E297-440E-B7A5-14F1039AD53B}"/>
                </a:ext>
              </a:extLst>
            </p:cNvPr>
            <p:cNvSpPr/>
            <p:nvPr/>
          </p:nvSpPr>
          <p:spPr>
            <a:xfrm>
              <a:off x="4065015" y="11703585"/>
              <a:ext cx="692021" cy="213136"/>
            </a:xfrm>
            <a:custGeom>
              <a:avLst/>
              <a:gdLst>
                <a:gd name="connsiteX0" fmla="*/ 0 w 576064"/>
                <a:gd name="connsiteY0" fmla="*/ 0 h 128587"/>
                <a:gd name="connsiteX1" fmla="*/ 576064 w 576064"/>
                <a:gd name="connsiteY1" fmla="*/ 0 h 128587"/>
                <a:gd name="connsiteX2" fmla="*/ 576064 w 576064"/>
                <a:gd name="connsiteY2" fmla="*/ 128587 h 128587"/>
                <a:gd name="connsiteX3" fmla="*/ 0 w 576064"/>
                <a:gd name="connsiteY3" fmla="*/ 128587 h 128587"/>
                <a:gd name="connsiteX4" fmla="*/ 0 w 576064"/>
                <a:gd name="connsiteY4" fmla="*/ 127469 h 128587"/>
                <a:gd name="connsiteX5" fmla="*/ 63176 w 576064"/>
                <a:gd name="connsiteY5" fmla="*/ 64293 h 128587"/>
                <a:gd name="connsiteX6" fmla="*/ 0 w 576064"/>
                <a:gd name="connsiteY6" fmla="*/ 111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128587">
                  <a:moveTo>
                    <a:pt x="0" y="0"/>
                  </a:moveTo>
                  <a:lnTo>
                    <a:pt x="576064" y="0"/>
                  </a:lnTo>
                  <a:lnTo>
                    <a:pt x="576064" y="128587"/>
                  </a:lnTo>
                  <a:lnTo>
                    <a:pt x="0" y="128587"/>
                  </a:lnTo>
                  <a:lnTo>
                    <a:pt x="0" y="127469"/>
                  </a:lnTo>
                  <a:lnTo>
                    <a:pt x="63176" y="64293"/>
                  </a:lnTo>
                  <a:lnTo>
                    <a:pt x="0" y="11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25" name="화살표: 원형 124">
              <a:extLst>
                <a:ext uri="{FF2B5EF4-FFF2-40B4-BE49-F238E27FC236}">
                  <a16:creationId xmlns:a16="http://schemas.microsoft.com/office/drawing/2014/main" id="{B8330A3B-346B-49EB-B487-21E66FB0D64C}"/>
                </a:ext>
              </a:extLst>
            </p:cNvPr>
            <p:cNvSpPr/>
            <p:nvPr/>
          </p:nvSpPr>
          <p:spPr>
            <a:xfrm rot="4621668" flipH="1">
              <a:off x="4099365" y="10698463"/>
              <a:ext cx="1269321" cy="1267472"/>
            </a:xfrm>
            <a:prstGeom prst="circularArrow">
              <a:avLst>
                <a:gd name="adj1" fmla="val 17008"/>
                <a:gd name="adj2" fmla="val 915957"/>
                <a:gd name="adj3" fmla="val 20441702"/>
                <a:gd name="adj4" fmla="val 10088140"/>
                <a:gd name="adj5" fmla="val 1237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26" name="화살표: 오른쪽 125">
              <a:extLst>
                <a:ext uri="{FF2B5EF4-FFF2-40B4-BE49-F238E27FC236}">
                  <a16:creationId xmlns:a16="http://schemas.microsoft.com/office/drawing/2014/main" id="{0FFAA082-AA01-4D2B-8B83-3262FBA8D6EE}"/>
                </a:ext>
              </a:extLst>
            </p:cNvPr>
            <p:cNvSpPr/>
            <p:nvPr/>
          </p:nvSpPr>
          <p:spPr>
            <a:xfrm>
              <a:off x="3490037" y="11625960"/>
              <a:ext cx="574978" cy="36502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48D1DDD7-4911-4764-BA66-C82221921686}"/>
                </a:ext>
              </a:extLst>
            </p:cNvPr>
            <p:cNvSpPr/>
            <p:nvPr/>
          </p:nvSpPr>
          <p:spPr>
            <a:xfrm>
              <a:off x="5027174" y="11625960"/>
              <a:ext cx="758839" cy="365020"/>
            </a:xfrm>
            <a:custGeom>
              <a:avLst/>
              <a:gdLst>
                <a:gd name="connsiteX0" fmla="*/ 620600 w 758839"/>
                <a:gd name="connsiteY0" fmla="*/ 0 h 365020"/>
                <a:gd name="connsiteX1" fmla="*/ 758839 w 758839"/>
                <a:gd name="connsiteY1" fmla="*/ 182510 h 365020"/>
                <a:gd name="connsiteX2" fmla="*/ 620600 w 758839"/>
                <a:gd name="connsiteY2" fmla="*/ 365020 h 365020"/>
                <a:gd name="connsiteX3" fmla="*/ 620600 w 758839"/>
                <a:gd name="connsiteY3" fmla="*/ 273766 h 365020"/>
                <a:gd name="connsiteX4" fmla="*/ 0 w 758839"/>
                <a:gd name="connsiteY4" fmla="*/ 273766 h 365020"/>
                <a:gd name="connsiteX5" fmla="*/ 60210 w 758839"/>
                <a:gd name="connsiteY5" fmla="*/ 240563 h 365020"/>
                <a:gd name="connsiteX6" fmla="*/ 144527 w 758839"/>
                <a:gd name="connsiteY6" fmla="*/ 170673 h 365020"/>
                <a:gd name="connsiteX7" fmla="*/ 210333 w 758839"/>
                <a:gd name="connsiteY7" fmla="*/ 91256 h 365020"/>
                <a:gd name="connsiteX8" fmla="*/ 620600 w 758839"/>
                <a:gd name="connsiteY8" fmla="*/ 91256 h 36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839" h="365020">
                  <a:moveTo>
                    <a:pt x="620600" y="0"/>
                  </a:moveTo>
                  <a:lnTo>
                    <a:pt x="758839" y="182510"/>
                  </a:lnTo>
                  <a:lnTo>
                    <a:pt x="620600" y="365020"/>
                  </a:lnTo>
                  <a:lnTo>
                    <a:pt x="620600" y="273766"/>
                  </a:lnTo>
                  <a:lnTo>
                    <a:pt x="0" y="273766"/>
                  </a:lnTo>
                  <a:lnTo>
                    <a:pt x="60210" y="240563"/>
                  </a:lnTo>
                  <a:cubicBezTo>
                    <a:pt x="90477" y="219919"/>
                    <a:pt x="118704" y="196501"/>
                    <a:pt x="144527" y="170673"/>
                  </a:cubicBezTo>
                  <a:lnTo>
                    <a:pt x="210333" y="91256"/>
                  </a:lnTo>
                  <a:lnTo>
                    <a:pt x="620600" y="912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71F0F81-0B2C-444C-BE9E-612F82BFFF78}"/>
                </a:ext>
              </a:extLst>
            </p:cNvPr>
            <p:cNvSpPr txBox="1"/>
            <p:nvPr/>
          </p:nvSpPr>
          <p:spPr>
            <a:xfrm>
              <a:off x="3533469" y="11711927"/>
              <a:ext cx="41195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</a:rPr>
                <a:t>Req’s</a:t>
              </a:r>
              <a:endParaRPr lang="ko-KR" altLang="en-US" sz="1100" b="1">
                <a:solidFill>
                  <a:schemeClr val="bg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449CC03-8CE2-4DC6-9B79-A050D8423E78}"/>
                </a:ext>
              </a:extLst>
            </p:cNvPr>
            <p:cNvSpPr txBox="1"/>
            <p:nvPr/>
          </p:nvSpPr>
          <p:spPr>
            <a:xfrm>
              <a:off x="4148632" y="11716689"/>
              <a:ext cx="57489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</a:rPr>
                <a:t>Design</a:t>
              </a:r>
              <a:endParaRPr lang="ko-KR" altLang="en-US" sz="1100" b="1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771833D-5C53-4D2E-8A23-77E4FA30F364}"/>
                </a:ext>
              </a:extLst>
            </p:cNvPr>
            <p:cNvSpPr txBox="1"/>
            <p:nvPr/>
          </p:nvSpPr>
          <p:spPr>
            <a:xfrm>
              <a:off x="5211043" y="11707165"/>
              <a:ext cx="5122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</a:rPr>
                <a:t>Deploy</a:t>
              </a:r>
              <a:endParaRPr lang="ko-KR" altLang="en-US" sz="1100" b="1">
                <a:solidFill>
                  <a:schemeClr val="bg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42A4682-6E20-44CE-8F21-0C46462D3339}"/>
                </a:ext>
              </a:extLst>
            </p:cNvPr>
            <p:cNvSpPr txBox="1"/>
            <p:nvPr/>
          </p:nvSpPr>
          <p:spPr>
            <a:xfrm rot="5400000">
              <a:off x="4810707" y="11238930"/>
              <a:ext cx="57489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</a:rPr>
                <a:t>Develop</a:t>
              </a:r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645F7CF5-5E84-4799-9FDE-3090A2C021C1}"/>
                </a:ext>
              </a:extLst>
            </p:cNvPr>
            <p:cNvSpPr/>
            <p:nvPr/>
          </p:nvSpPr>
          <p:spPr>
            <a:xfrm rot="15115221" flipH="1">
              <a:off x="3995937" y="10884519"/>
              <a:ext cx="819633" cy="705150"/>
            </a:xfrm>
            <a:custGeom>
              <a:avLst/>
              <a:gdLst>
                <a:gd name="connsiteX0" fmla="*/ 12653 w 819633"/>
                <a:gd name="connsiteY0" fmla="*/ 705150 h 705150"/>
                <a:gd name="connsiteX1" fmla="*/ 20964 w 819633"/>
                <a:gd name="connsiteY1" fmla="*/ 703404 h 705150"/>
                <a:gd name="connsiteX2" fmla="*/ 103289 w 819633"/>
                <a:gd name="connsiteY2" fmla="*/ 601385 h 705150"/>
                <a:gd name="connsiteX3" fmla="*/ 221962 w 819633"/>
                <a:gd name="connsiteY3" fmla="*/ 661179 h 705150"/>
                <a:gd name="connsiteX4" fmla="*/ 223619 w 819633"/>
                <a:gd name="connsiteY4" fmla="*/ 660831 h 705150"/>
                <a:gd name="connsiteX5" fmla="*/ 472259 w 819633"/>
                <a:gd name="connsiteY5" fmla="*/ 233459 h 705150"/>
                <a:gd name="connsiteX6" fmla="*/ 794594 w 819633"/>
                <a:gd name="connsiteY6" fmla="*/ 280127 h 705150"/>
                <a:gd name="connsiteX7" fmla="*/ 819633 w 819633"/>
                <a:gd name="connsiteY7" fmla="*/ 300731 h 705150"/>
                <a:gd name="connsiteX8" fmla="*/ 728061 w 819633"/>
                <a:gd name="connsiteY8" fmla="*/ 20229 h 705150"/>
                <a:gd name="connsiteX9" fmla="*/ 668767 w 819633"/>
                <a:gd name="connsiteY9" fmla="*/ 5906 h 705150"/>
                <a:gd name="connsiteX10" fmla="*/ 442699 w 819633"/>
                <a:gd name="connsiteY10" fmla="*/ 17816 h 705150"/>
                <a:gd name="connsiteX11" fmla="*/ 12653 w 819633"/>
                <a:gd name="connsiteY11" fmla="*/ 705150 h 7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9633" h="705150">
                  <a:moveTo>
                    <a:pt x="12653" y="705150"/>
                  </a:moveTo>
                  <a:lnTo>
                    <a:pt x="20964" y="703404"/>
                  </a:lnTo>
                  <a:lnTo>
                    <a:pt x="103289" y="601385"/>
                  </a:lnTo>
                  <a:lnTo>
                    <a:pt x="221962" y="661179"/>
                  </a:lnTo>
                  <a:lnTo>
                    <a:pt x="223619" y="660831"/>
                  </a:lnTo>
                  <a:cubicBezTo>
                    <a:pt x="184569" y="475882"/>
                    <a:pt x="291902" y="291396"/>
                    <a:pt x="472259" y="233459"/>
                  </a:cubicBezTo>
                  <a:cubicBezTo>
                    <a:pt x="584739" y="197328"/>
                    <a:pt x="702977" y="217698"/>
                    <a:pt x="794594" y="280127"/>
                  </a:cubicBezTo>
                  <a:lnTo>
                    <a:pt x="819633" y="300731"/>
                  </a:lnTo>
                  <a:lnTo>
                    <a:pt x="728061" y="20229"/>
                  </a:lnTo>
                  <a:lnTo>
                    <a:pt x="668767" y="5906"/>
                  </a:lnTo>
                  <a:cubicBezTo>
                    <a:pt x="595396" y="-4621"/>
                    <a:pt x="518852" y="-1327"/>
                    <a:pt x="442699" y="17816"/>
                  </a:cubicBezTo>
                  <a:cubicBezTo>
                    <a:pt x="137759" y="94475"/>
                    <a:pt x="-52096" y="397916"/>
                    <a:pt x="12653" y="705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DCFE89-2E4D-4164-8E3B-73D720B3EC42}"/>
                </a:ext>
              </a:extLst>
            </p:cNvPr>
            <p:cNvSpPr txBox="1"/>
            <p:nvPr/>
          </p:nvSpPr>
          <p:spPr>
            <a:xfrm rot="16200000">
              <a:off x="4026620" y="11206884"/>
              <a:ext cx="57489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</a:rPr>
                <a:t>Test</a:t>
              </a:r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92DFF0F9-E486-4363-9E9C-DC3C4CA76D3F}"/>
                </a:ext>
              </a:extLst>
            </p:cNvPr>
            <p:cNvSpPr/>
            <p:nvPr/>
          </p:nvSpPr>
          <p:spPr>
            <a:xfrm>
              <a:off x="7212444" y="11646066"/>
              <a:ext cx="903914" cy="278397"/>
            </a:xfrm>
            <a:custGeom>
              <a:avLst/>
              <a:gdLst>
                <a:gd name="connsiteX0" fmla="*/ 0 w 576064"/>
                <a:gd name="connsiteY0" fmla="*/ 0 h 128587"/>
                <a:gd name="connsiteX1" fmla="*/ 576064 w 576064"/>
                <a:gd name="connsiteY1" fmla="*/ 0 h 128587"/>
                <a:gd name="connsiteX2" fmla="*/ 576064 w 576064"/>
                <a:gd name="connsiteY2" fmla="*/ 128587 h 128587"/>
                <a:gd name="connsiteX3" fmla="*/ 0 w 576064"/>
                <a:gd name="connsiteY3" fmla="*/ 128587 h 128587"/>
                <a:gd name="connsiteX4" fmla="*/ 0 w 576064"/>
                <a:gd name="connsiteY4" fmla="*/ 127469 h 128587"/>
                <a:gd name="connsiteX5" fmla="*/ 63176 w 576064"/>
                <a:gd name="connsiteY5" fmla="*/ 64293 h 128587"/>
                <a:gd name="connsiteX6" fmla="*/ 0 w 576064"/>
                <a:gd name="connsiteY6" fmla="*/ 111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128587">
                  <a:moveTo>
                    <a:pt x="0" y="0"/>
                  </a:moveTo>
                  <a:lnTo>
                    <a:pt x="576064" y="0"/>
                  </a:lnTo>
                  <a:lnTo>
                    <a:pt x="576064" y="128587"/>
                  </a:lnTo>
                  <a:lnTo>
                    <a:pt x="0" y="128587"/>
                  </a:lnTo>
                  <a:lnTo>
                    <a:pt x="0" y="127469"/>
                  </a:lnTo>
                  <a:lnTo>
                    <a:pt x="63176" y="64293"/>
                  </a:lnTo>
                  <a:lnTo>
                    <a:pt x="0" y="11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115" name="화살표: 원형 114">
              <a:extLst>
                <a:ext uri="{FF2B5EF4-FFF2-40B4-BE49-F238E27FC236}">
                  <a16:creationId xmlns:a16="http://schemas.microsoft.com/office/drawing/2014/main" id="{912F0FCA-C86E-4804-BFE7-8FB618D5E149}"/>
                </a:ext>
              </a:extLst>
            </p:cNvPr>
            <p:cNvSpPr/>
            <p:nvPr/>
          </p:nvSpPr>
          <p:spPr>
            <a:xfrm rot="4621668" flipH="1">
              <a:off x="7257312" y="10333182"/>
              <a:ext cx="1657979" cy="1655564"/>
            </a:xfrm>
            <a:prstGeom prst="circularArrow">
              <a:avLst>
                <a:gd name="adj1" fmla="val 17008"/>
                <a:gd name="adj2" fmla="val 915957"/>
                <a:gd name="adj3" fmla="val 20441702"/>
                <a:gd name="adj4" fmla="val 10088140"/>
                <a:gd name="adj5" fmla="val 1237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116" name="화살표: 오른쪽 115">
              <a:extLst>
                <a:ext uri="{FF2B5EF4-FFF2-40B4-BE49-F238E27FC236}">
                  <a16:creationId xmlns:a16="http://schemas.microsoft.com/office/drawing/2014/main" id="{199AFD00-87BF-449F-A5B1-A0A9D3AA1664}"/>
                </a:ext>
              </a:extLst>
            </p:cNvPr>
            <p:cNvSpPr/>
            <p:nvPr/>
          </p:nvSpPr>
          <p:spPr>
            <a:xfrm>
              <a:off x="6461411" y="11544673"/>
              <a:ext cx="751033" cy="476787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BCB7B6D1-C041-40D0-A78A-A7F303E0EDAF}"/>
                </a:ext>
              </a:extLst>
            </p:cNvPr>
            <p:cNvSpPr/>
            <p:nvPr/>
          </p:nvSpPr>
          <p:spPr>
            <a:xfrm>
              <a:off x="8469210" y="11544673"/>
              <a:ext cx="991191" cy="476787"/>
            </a:xfrm>
            <a:custGeom>
              <a:avLst/>
              <a:gdLst>
                <a:gd name="connsiteX0" fmla="*/ 620600 w 758839"/>
                <a:gd name="connsiteY0" fmla="*/ 0 h 365020"/>
                <a:gd name="connsiteX1" fmla="*/ 758839 w 758839"/>
                <a:gd name="connsiteY1" fmla="*/ 182510 h 365020"/>
                <a:gd name="connsiteX2" fmla="*/ 620600 w 758839"/>
                <a:gd name="connsiteY2" fmla="*/ 365020 h 365020"/>
                <a:gd name="connsiteX3" fmla="*/ 620600 w 758839"/>
                <a:gd name="connsiteY3" fmla="*/ 273766 h 365020"/>
                <a:gd name="connsiteX4" fmla="*/ 0 w 758839"/>
                <a:gd name="connsiteY4" fmla="*/ 273766 h 365020"/>
                <a:gd name="connsiteX5" fmla="*/ 60210 w 758839"/>
                <a:gd name="connsiteY5" fmla="*/ 240563 h 365020"/>
                <a:gd name="connsiteX6" fmla="*/ 144527 w 758839"/>
                <a:gd name="connsiteY6" fmla="*/ 170673 h 365020"/>
                <a:gd name="connsiteX7" fmla="*/ 210333 w 758839"/>
                <a:gd name="connsiteY7" fmla="*/ 91256 h 365020"/>
                <a:gd name="connsiteX8" fmla="*/ 620600 w 758839"/>
                <a:gd name="connsiteY8" fmla="*/ 91256 h 36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839" h="365020">
                  <a:moveTo>
                    <a:pt x="620600" y="0"/>
                  </a:moveTo>
                  <a:lnTo>
                    <a:pt x="758839" y="182510"/>
                  </a:lnTo>
                  <a:lnTo>
                    <a:pt x="620600" y="365020"/>
                  </a:lnTo>
                  <a:lnTo>
                    <a:pt x="620600" y="273766"/>
                  </a:lnTo>
                  <a:lnTo>
                    <a:pt x="0" y="273766"/>
                  </a:lnTo>
                  <a:lnTo>
                    <a:pt x="60210" y="240563"/>
                  </a:lnTo>
                  <a:cubicBezTo>
                    <a:pt x="90477" y="219919"/>
                    <a:pt x="118704" y="196501"/>
                    <a:pt x="144527" y="170673"/>
                  </a:cubicBezTo>
                  <a:lnTo>
                    <a:pt x="210333" y="91256"/>
                  </a:lnTo>
                  <a:lnTo>
                    <a:pt x="620600" y="912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30CE166-B9F6-4D86-9712-D887592980EB}"/>
                </a:ext>
              </a:extLst>
            </p:cNvPr>
            <p:cNvSpPr txBox="1"/>
            <p:nvPr/>
          </p:nvSpPr>
          <p:spPr>
            <a:xfrm>
              <a:off x="6518142" y="11656963"/>
              <a:ext cx="53808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/>
                  </a:solidFill>
                </a:rPr>
                <a:t>Req’s</a:t>
              </a:r>
              <a:endParaRPr lang="ko-KR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7EC8B0C-AEAD-4AD5-A8C5-30379917D1E9}"/>
                </a:ext>
              </a:extLst>
            </p:cNvPr>
            <p:cNvSpPr txBox="1"/>
            <p:nvPr/>
          </p:nvSpPr>
          <p:spPr>
            <a:xfrm>
              <a:off x="7321664" y="11663183"/>
              <a:ext cx="75092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/>
                  </a:solidFill>
                </a:rPr>
                <a:t>Design</a:t>
              </a:r>
              <a:endParaRPr lang="ko-KR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43B6949-68B5-4BBA-A22A-8F934FCEAAFC}"/>
                </a:ext>
              </a:extLst>
            </p:cNvPr>
            <p:cNvSpPr txBox="1"/>
            <p:nvPr/>
          </p:nvSpPr>
          <p:spPr>
            <a:xfrm>
              <a:off x="8709379" y="11650743"/>
              <a:ext cx="66915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/>
                  </a:solidFill>
                </a:rPr>
                <a:t>Deploy</a:t>
              </a:r>
              <a:endParaRPr lang="ko-KR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2D95EC8-4169-4358-940C-7B9052AAC439}"/>
                </a:ext>
              </a:extLst>
            </p:cNvPr>
            <p:cNvSpPr txBox="1"/>
            <p:nvPr/>
          </p:nvSpPr>
          <p:spPr>
            <a:xfrm rot="5400000">
              <a:off x="8186462" y="11039137"/>
              <a:ext cx="750924" cy="221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</a:rPr>
                <a:t>Develop</a:t>
              </a:r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A52924FA-9777-44E9-9C55-5443976E7F21}"/>
                </a:ext>
              </a:extLst>
            </p:cNvPr>
            <p:cNvSpPr/>
            <p:nvPr/>
          </p:nvSpPr>
          <p:spPr>
            <a:xfrm rot="15115221" flipH="1">
              <a:off x="7122215" y="10576207"/>
              <a:ext cx="1070600" cy="921063"/>
            </a:xfrm>
            <a:custGeom>
              <a:avLst/>
              <a:gdLst>
                <a:gd name="connsiteX0" fmla="*/ 12653 w 819633"/>
                <a:gd name="connsiteY0" fmla="*/ 705150 h 705150"/>
                <a:gd name="connsiteX1" fmla="*/ 20964 w 819633"/>
                <a:gd name="connsiteY1" fmla="*/ 703404 h 705150"/>
                <a:gd name="connsiteX2" fmla="*/ 103289 w 819633"/>
                <a:gd name="connsiteY2" fmla="*/ 601385 h 705150"/>
                <a:gd name="connsiteX3" fmla="*/ 221962 w 819633"/>
                <a:gd name="connsiteY3" fmla="*/ 661179 h 705150"/>
                <a:gd name="connsiteX4" fmla="*/ 223619 w 819633"/>
                <a:gd name="connsiteY4" fmla="*/ 660831 h 705150"/>
                <a:gd name="connsiteX5" fmla="*/ 472259 w 819633"/>
                <a:gd name="connsiteY5" fmla="*/ 233459 h 705150"/>
                <a:gd name="connsiteX6" fmla="*/ 794594 w 819633"/>
                <a:gd name="connsiteY6" fmla="*/ 280127 h 705150"/>
                <a:gd name="connsiteX7" fmla="*/ 819633 w 819633"/>
                <a:gd name="connsiteY7" fmla="*/ 300731 h 705150"/>
                <a:gd name="connsiteX8" fmla="*/ 728061 w 819633"/>
                <a:gd name="connsiteY8" fmla="*/ 20229 h 705150"/>
                <a:gd name="connsiteX9" fmla="*/ 668767 w 819633"/>
                <a:gd name="connsiteY9" fmla="*/ 5906 h 705150"/>
                <a:gd name="connsiteX10" fmla="*/ 442699 w 819633"/>
                <a:gd name="connsiteY10" fmla="*/ 17816 h 705150"/>
                <a:gd name="connsiteX11" fmla="*/ 12653 w 819633"/>
                <a:gd name="connsiteY11" fmla="*/ 705150 h 7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9633" h="705150">
                  <a:moveTo>
                    <a:pt x="12653" y="705150"/>
                  </a:moveTo>
                  <a:lnTo>
                    <a:pt x="20964" y="703404"/>
                  </a:lnTo>
                  <a:lnTo>
                    <a:pt x="103289" y="601385"/>
                  </a:lnTo>
                  <a:lnTo>
                    <a:pt x="221962" y="661179"/>
                  </a:lnTo>
                  <a:lnTo>
                    <a:pt x="223619" y="660831"/>
                  </a:lnTo>
                  <a:cubicBezTo>
                    <a:pt x="184569" y="475882"/>
                    <a:pt x="291902" y="291396"/>
                    <a:pt x="472259" y="233459"/>
                  </a:cubicBezTo>
                  <a:cubicBezTo>
                    <a:pt x="584739" y="197328"/>
                    <a:pt x="702977" y="217698"/>
                    <a:pt x="794594" y="280127"/>
                  </a:cubicBezTo>
                  <a:lnTo>
                    <a:pt x="819633" y="300731"/>
                  </a:lnTo>
                  <a:lnTo>
                    <a:pt x="728061" y="20229"/>
                  </a:lnTo>
                  <a:lnTo>
                    <a:pt x="668767" y="5906"/>
                  </a:lnTo>
                  <a:cubicBezTo>
                    <a:pt x="595396" y="-4621"/>
                    <a:pt x="518852" y="-1327"/>
                    <a:pt x="442699" y="17816"/>
                  </a:cubicBezTo>
                  <a:cubicBezTo>
                    <a:pt x="137759" y="94475"/>
                    <a:pt x="-52096" y="397916"/>
                    <a:pt x="12653" y="705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6AFF6B4-9838-46D2-8783-A3383E17C7D7}"/>
                </a:ext>
              </a:extLst>
            </p:cNvPr>
            <p:cNvSpPr txBox="1"/>
            <p:nvPr/>
          </p:nvSpPr>
          <p:spPr>
            <a:xfrm rot="16200000">
              <a:off x="7162293" y="10997279"/>
              <a:ext cx="750924" cy="221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</a:rPr>
                <a:t>Test</a:t>
              </a:r>
            </a:p>
          </p:txBody>
        </p:sp>
        <p:sp>
          <p:nvSpPr>
            <p:cNvPr id="112" name="화살표: 오각형 111">
              <a:extLst>
                <a:ext uri="{FF2B5EF4-FFF2-40B4-BE49-F238E27FC236}">
                  <a16:creationId xmlns:a16="http://schemas.microsoft.com/office/drawing/2014/main" id="{96923A47-29B9-43C7-8FD6-BECE73F551F0}"/>
                </a:ext>
              </a:extLst>
            </p:cNvPr>
            <p:cNvSpPr/>
            <p:nvPr/>
          </p:nvSpPr>
          <p:spPr>
            <a:xfrm>
              <a:off x="1048263" y="8380308"/>
              <a:ext cx="1311841" cy="28803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C8EEB93-8F7E-453C-9535-3BB2A957607B}"/>
                </a:ext>
              </a:extLst>
            </p:cNvPr>
            <p:cNvSpPr txBox="1"/>
            <p:nvPr/>
          </p:nvSpPr>
          <p:spPr>
            <a:xfrm>
              <a:off x="1043100" y="8424131"/>
              <a:ext cx="124898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>
                      <a:lumMod val="85000"/>
                    </a:schemeClr>
                  </a:solidFill>
                </a:rPr>
                <a:t>Requirements</a:t>
              </a:r>
              <a:endParaRPr lang="ko-KR" altLang="en-US" sz="11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0" name="화살표: 오각형 109">
              <a:extLst>
                <a:ext uri="{FF2B5EF4-FFF2-40B4-BE49-F238E27FC236}">
                  <a16:creationId xmlns:a16="http://schemas.microsoft.com/office/drawing/2014/main" id="{103EE3B2-FD47-4C02-9DAA-89A60AF5ECF7}"/>
                </a:ext>
              </a:extLst>
            </p:cNvPr>
            <p:cNvSpPr/>
            <p:nvPr/>
          </p:nvSpPr>
          <p:spPr>
            <a:xfrm>
              <a:off x="2824431" y="8747540"/>
              <a:ext cx="1311841" cy="28803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C0CC823-5587-43CD-B7D1-2EAD48D1A5BC}"/>
                </a:ext>
              </a:extLst>
            </p:cNvPr>
            <p:cNvSpPr txBox="1"/>
            <p:nvPr/>
          </p:nvSpPr>
          <p:spPr>
            <a:xfrm>
              <a:off x="2819268" y="8791363"/>
              <a:ext cx="124898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>
                      <a:lumMod val="85000"/>
                    </a:schemeClr>
                  </a:solidFill>
                </a:rPr>
                <a:t>Design</a:t>
              </a:r>
              <a:endParaRPr lang="ko-KR" altLang="en-US" sz="11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97" name="연결선: 꺾임 96">
              <a:extLst>
                <a:ext uri="{FF2B5EF4-FFF2-40B4-BE49-F238E27FC236}">
                  <a16:creationId xmlns:a16="http://schemas.microsoft.com/office/drawing/2014/main" id="{6C27DD6C-4037-44E8-B6C1-67CD329928E2}"/>
                </a:ext>
              </a:extLst>
            </p:cNvPr>
            <p:cNvCxnSpPr>
              <a:stCxn id="112" idx="3"/>
              <a:endCxn id="110" idx="0"/>
            </p:cNvCxnSpPr>
            <p:nvPr/>
          </p:nvCxnSpPr>
          <p:spPr>
            <a:xfrm>
              <a:off x="2360104" y="8524324"/>
              <a:ext cx="1048240" cy="223216"/>
            </a:xfrm>
            <a:prstGeom prst="bentConnector2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8" name="화살표: 오각형 107">
              <a:extLst>
                <a:ext uri="{FF2B5EF4-FFF2-40B4-BE49-F238E27FC236}">
                  <a16:creationId xmlns:a16="http://schemas.microsoft.com/office/drawing/2014/main" id="{B67C55EB-5995-42BE-911F-6276F68D0854}"/>
                </a:ext>
              </a:extLst>
            </p:cNvPr>
            <p:cNvSpPr/>
            <p:nvPr/>
          </p:nvSpPr>
          <p:spPr>
            <a:xfrm>
              <a:off x="4600599" y="9114772"/>
              <a:ext cx="1311841" cy="28803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6A50DAD-35A6-4562-952F-4340EF713351}"/>
                </a:ext>
              </a:extLst>
            </p:cNvPr>
            <p:cNvSpPr txBox="1"/>
            <p:nvPr/>
          </p:nvSpPr>
          <p:spPr>
            <a:xfrm>
              <a:off x="4595436" y="9158595"/>
              <a:ext cx="124898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>
                      <a:lumMod val="85000"/>
                    </a:schemeClr>
                  </a:solidFill>
                </a:rPr>
                <a:t>Development</a:t>
              </a:r>
              <a:endParaRPr lang="ko-KR" altLang="en-US" sz="11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6" name="화살표: 오각형 105">
              <a:extLst>
                <a:ext uri="{FF2B5EF4-FFF2-40B4-BE49-F238E27FC236}">
                  <a16:creationId xmlns:a16="http://schemas.microsoft.com/office/drawing/2014/main" id="{B2087B3C-2530-4C5A-A45C-DE406B7EE710}"/>
                </a:ext>
              </a:extLst>
            </p:cNvPr>
            <p:cNvSpPr/>
            <p:nvPr/>
          </p:nvSpPr>
          <p:spPr>
            <a:xfrm>
              <a:off x="6376767" y="9482004"/>
              <a:ext cx="1311841" cy="28803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133C868-E4B5-463D-96C0-A5F66124A442}"/>
                </a:ext>
              </a:extLst>
            </p:cNvPr>
            <p:cNvSpPr txBox="1"/>
            <p:nvPr/>
          </p:nvSpPr>
          <p:spPr>
            <a:xfrm>
              <a:off x="6371604" y="9525827"/>
              <a:ext cx="124898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>
                      <a:lumMod val="85000"/>
                    </a:schemeClr>
                  </a:solidFill>
                </a:rPr>
                <a:t>Test</a:t>
              </a:r>
              <a:endParaRPr lang="ko-KR" altLang="en-US" sz="11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4" name="화살표: 오각형 103">
              <a:extLst>
                <a:ext uri="{FF2B5EF4-FFF2-40B4-BE49-F238E27FC236}">
                  <a16:creationId xmlns:a16="http://schemas.microsoft.com/office/drawing/2014/main" id="{6C9625F3-D167-4DA0-969E-E0F54DC5E76E}"/>
                </a:ext>
              </a:extLst>
            </p:cNvPr>
            <p:cNvSpPr/>
            <p:nvPr/>
          </p:nvSpPr>
          <p:spPr>
            <a:xfrm>
              <a:off x="8152933" y="9849236"/>
              <a:ext cx="1311841" cy="28803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AAD926E-B34A-4040-81E3-B16375C287B6}"/>
                </a:ext>
              </a:extLst>
            </p:cNvPr>
            <p:cNvSpPr txBox="1"/>
            <p:nvPr/>
          </p:nvSpPr>
          <p:spPr>
            <a:xfrm>
              <a:off x="8147770" y="9893059"/>
              <a:ext cx="124898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>
                      <a:lumMod val="85000"/>
                    </a:schemeClr>
                  </a:solidFill>
                </a:rPr>
                <a:t>Deployment</a:t>
              </a:r>
              <a:endParaRPr lang="ko-KR" altLang="en-US" sz="11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72932A1E-E90B-4838-9405-AF553C0A00C4}"/>
                </a:ext>
              </a:extLst>
            </p:cNvPr>
            <p:cNvCxnSpPr>
              <a:cxnSpLocks/>
              <a:stCxn id="110" idx="3"/>
              <a:endCxn id="108" idx="0"/>
            </p:cNvCxnSpPr>
            <p:nvPr/>
          </p:nvCxnSpPr>
          <p:spPr>
            <a:xfrm>
              <a:off x="4136272" y="8891556"/>
              <a:ext cx="1048240" cy="223216"/>
            </a:xfrm>
            <a:prstGeom prst="bentConnector2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6DD0D5F9-9026-45A8-8D7F-8A5FB944D43D}"/>
                </a:ext>
              </a:extLst>
            </p:cNvPr>
            <p:cNvCxnSpPr>
              <a:cxnSpLocks/>
              <a:stCxn id="108" idx="3"/>
              <a:endCxn id="106" idx="0"/>
            </p:cNvCxnSpPr>
            <p:nvPr/>
          </p:nvCxnSpPr>
          <p:spPr>
            <a:xfrm>
              <a:off x="5912440" y="9258788"/>
              <a:ext cx="1048240" cy="223216"/>
            </a:xfrm>
            <a:prstGeom prst="bentConnector2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" name="연결선: 꺾임 102">
              <a:extLst>
                <a:ext uri="{FF2B5EF4-FFF2-40B4-BE49-F238E27FC236}">
                  <a16:creationId xmlns:a16="http://schemas.microsoft.com/office/drawing/2014/main" id="{CF3CD5EC-7FF5-496C-BC00-6455C138345E}"/>
                </a:ext>
              </a:extLst>
            </p:cNvPr>
            <p:cNvCxnSpPr>
              <a:cxnSpLocks/>
              <a:stCxn id="106" idx="3"/>
              <a:endCxn id="104" idx="0"/>
            </p:cNvCxnSpPr>
            <p:nvPr/>
          </p:nvCxnSpPr>
          <p:spPr>
            <a:xfrm>
              <a:off x="7688608" y="9626020"/>
              <a:ext cx="1048238" cy="223216"/>
            </a:xfrm>
            <a:prstGeom prst="bentConnector2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A7B1445B-6B69-4144-B79E-338367357738}"/>
                </a:ext>
              </a:extLst>
            </p:cNvPr>
            <p:cNvSpPr/>
            <p:nvPr/>
          </p:nvSpPr>
          <p:spPr>
            <a:xfrm>
              <a:off x="3037444" y="11736094"/>
              <a:ext cx="199481" cy="18836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98288738-1CB7-471C-BCAB-0C9FEE228157}"/>
                </a:ext>
              </a:extLst>
            </p:cNvPr>
            <p:cNvSpPr/>
            <p:nvPr/>
          </p:nvSpPr>
          <p:spPr>
            <a:xfrm>
              <a:off x="6026806" y="11698299"/>
              <a:ext cx="199481" cy="18836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099BE72-8813-437F-82D7-01F1F4DB63E0}"/>
                </a:ext>
              </a:extLst>
            </p:cNvPr>
            <p:cNvSpPr txBox="1"/>
            <p:nvPr/>
          </p:nvSpPr>
          <p:spPr>
            <a:xfrm>
              <a:off x="1671432" y="11318221"/>
              <a:ext cx="61116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accent1"/>
                  </a:solidFill>
                </a:rPr>
                <a:t>SPRINT</a:t>
              </a:r>
            </a:p>
            <a:p>
              <a:pPr algn="ctr"/>
              <a:r>
                <a:rPr lang="en-US" altLang="ko-KR" sz="1200" b="1">
                  <a:solidFill>
                    <a:schemeClr val="accent1"/>
                  </a:solidFill>
                </a:rPr>
                <a:t>1</a:t>
              </a:r>
              <a:endParaRPr lang="ko-KR" altLang="en-US" sz="1200" b="1">
                <a:solidFill>
                  <a:schemeClr val="accent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0398C40-89D7-4942-825F-8378CE98E868}"/>
                </a:ext>
              </a:extLst>
            </p:cNvPr>
            <p:cNvSpPr txBox="1"/>
            <p:nvPr/>
          </p:nvSpPr>
          <p:spPr>
            <a:xfrm>
              <a:off x="4309101" y="11140936"/>
              <a:ext cx="78683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>
                  <a:solidFill>
                    <a:schemeClr val="accent1"/>
                  </a:solidFill>
                </a:rPr>
                <a:t>SPRINT</a:t>
              </a:r>
            </a:p>
            <a:p>
              <a:pPr algn="ctr"/>
              <a:r>
                <a:rPr lang="en-US" altLang="ko-KR" sz="1600" b="1">
                  <a:solidFill>
                    <a:schemeClr val="accent1"/>
                  </a:solidFill>
                </a:rPr>
                <a:t>2</a:t>
              </a:r>
              <a:endParaRPr lang="ko-KR" altLang="en-US" sz="1600" b="1">
                <a:solidFill>
                  <a:schemeClr val="accent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AD1E14F-DE7B-43BB-82B6-CD2A165A8D9E}"/>
                </a:ext>
              </a:extLst>
            </p:cNvPr>
            <p:cNvSpPr txBox="1"/>
            <p:nvPr/>
          </p:nvSpPr>
          <p:spPr>
            <a:xfrm>
              <a:off x="7524197" y="10894651"/>
              <a:ext cx="1035839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>
                  <a:solidFill>
                    <a:schemeClr val="accent1"/>
                  </a:solidFill>
                </a:rPr>
                <a:t>SPRINT</a:t>
              </a:r>
            </a:p>
            <a:p>
              <a:pPr algn="ctr"/>
              <a:r>
                <a:rPr lang="en-US" altLang="ko-KR" sz="2000" b="1">
                  <a:solidFill>
                    <a:schemeClr val="accent1"/>
                  </a:solidFill>
                </a:rPr>
                <a:t>3</a:t>
              </a:r>
              <a:endParaRPr lang="ko-KR" altLang="en-US" sz="2000" b="1">
                <a:solidFill>
                  <a:schemeClr val="accent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23BC2B9-E3C6-46F9-B739-8F45FB834E6F}"/>
                </a:ext>
              </a:extLst>
            </p:cNvPr>
            <p:cNvSpPr txBox="1"/>
            <p:nvPr/>
          </p:nvSpPr>
          <p:spPr>
            <a:xfrm>
              <a:off x="2756696" y="11157985"/>
              <a:ext cx="78683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0000FF"/>
                  </a:solidFill>
                </a:rPr>
                <a:t>Review</a:t>
              </a:r>
            </a:p>
            <a:p>
              <a:pPr algn="ctr"/>
              <a:r>
                <a:rPr lang="en-US" altLang="ko-KR" sz="1200" b="1">
                  <a:solidFill>
                    <a:srgbClr val="0000FF"/>
                  </a:solidFill>
                </a:rPr>
                <a:t>With</a:t>
              </a:r>
            </a:p>
            <a:p>
              <a:pPr algn="ctr"/>
              <a:r>
                <a:rPr lang="en-US" altLang="ko-KR" sz="1200" b="1">
                  <a:solidFill>
                    <a:srgbClr val="0000FF"/>
                  </a:solidFill>
                </a:rPr>
                <a:t>Customer</a:t>
              </a:r>
              <a:endParaRPr lang="ko-KR" altLang="en-US" sz="1200" b="1">
                <a:solidFill>
                  <a:srgbClr val="0000FF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33784ED-D846-4308-8B28-BFE53C178656}"/>
                </a:ext>
              </a:extLst>
            </p:cNvPr>
            <p:cNvSpPr txBox="1"/>
            <p:nvPr/>
          </p:nvSpPr>
          <p:spPr>
            <a:xfrm>
              <a:off x="5709492" y="11157985"/>
              <a:ext cx="78683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0000FF"/>
                  </a:solidFill>
                </a:rPr>
                <a:t>Review</a:t>
              </a:r>
            </a:p>
            <a:p>
              <a:pPr algn="ctr"/>
              <a:r>
                <a:rPr lang="en-US" altLang="ko-KR" sz="1200" b="1">
                  <a:solidFill>
                    <a:srgbClr val="0000FF"/>
                  </a:solidFill>
                </a:rPr>
                <a:t>With</a:t>
              </a:r>
            </a:p>
            <a:p>
              <a:pPr algn="ctr"/>
              <a:r>
                <a:rPr lang="en-US" altLang="ko-KR" sz="1200" b="1">
                  <a:solidFill>
                    <a:srgbClr val="0000FF"/>
                  </a:solidFill>
                </a:rPr>
                <a:t>Customer</a:t>
              </a:r>
              <a:endParaRPr lang="ko-KR" altLang="en-US" sz="1200" b="1">
                <a:solidFill>
                  <a:srgbClr val="0000FF"/>
                </a:solidFill>
              </a:endParaRPr>
            </a:p>
          </p:txBody>
        </p:sp>
        <p:sp>
          <p:nvSpPr>
            <p:cNvPr id="144" name="화살표: 갈매기형 수장 143">
              <a:extLst>
                <a:ext uri="{FF2B5EF4-FFF2-40B4-BE49-F238E27FC236}">
                  <a16:creationId xmlns:a16="http://schemas.microsoft.com/office/drawing/2014/main" id="{E45E9E96-0713-476F-B8F9-F6A1D6F9DC18}"/>
                </a:ext>
              </a:extLst>
            </p:cNvPr>
            <p:cNvSpPr/>
            <p:nvPr/>
          </p:nvSpPr>
          <p:spPr>
            <a:xfrm rot="5400000">
              <a:off x="4949831" y="8210757"/>
              <a:ext cx="636760" cy="3913718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BCFE666-F203-4DB2-8BB8-C9F1FA7F1FE6}"/>
                </a:ext>
              </a:extLst>
            </p:cNvPr>
            <p:cNvSpPr txBox="1"/>
            <p:nvPr/>
          </p:nvSpPr>
          <p:spPr>
            <a:xfrm>
              <a:off x="3203026" y="9956446"/>
              <a:ext cx="403764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3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Agile with V-Model</a:t>
              </a:r>
              <a:endPara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F4F605B2-B478-4BB4-AB6D-5167E6D6C627}"/>
              </a:ext>
            </a:extLst>
          </p:cNvPr>
          <p:cNvGrpSpPr/>
          <p:nvPr/>
        </p:nvGrpSpPr>
        <p:grpSpPr>
          <a:xfrm>
            <a:off x="9540044" y="8370306"/>
            <a:ext cx="8421674" cy="3641152"/>
            <a:chOff x="9540044" y="8370306"/>
            <a:chExt cx="8421674" cy="3641152"/>
          </a:xfrm>
        </p:grpSpPr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CAB38CEC-9238-4F1D-9ECC-34D915D8AB0E}"/>
                </a:ext>
              </a:extLst>
            </p:cNvPr>
            <p:cNvGrpSpPr/>
            <p:nvPr/>
          </p:nvGrpSpPr>
          <p:grpSpPr>
            <a:xfrm>
              <a:off x="9540044" y="8370306"/>
              <a:ext cx="8421674" cy="3641152"/>
              <a:chOff x="9540044" y="8370306"/>
              <a:chExt cx="8421674" cy="3641152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5F20AFBD-08AC-43C5-941B-E79AE166FC86}"/>
                  </a:ext>
                </a:extLst>
              </p:cNvPr>
              <p:cNvSpPr txBox="1"/>
              <p:nvPr/>
            </p:nvSpPr>
            <p:spPr>
              <a:xfrm>
                <a:off x="13518345" y="9856633"/>
                <a:ext cx="198549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48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</a:rPr>
                  <a:t>Agile</a:t>
                </a:r>
                <a:endParaRPr lang="ko-KR" altLang="en-US" sz="48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47" name="자유형: 도형 146">
                <a:extLst>
                  <a:ext uri="{FF2B5EF4-FFF2-40B4-BE49-F238E27FC236}">
                    <a16:creationId xmlns:a16="http://schemas.microsoft.com/office/drawing/2014/main" id="{E7C6AD53-B783-4622-A552-2CE8F5EB6771}"/>
                  </a:ext>
                </a:extLst>
              </p:cNvPr>
              <p:cNvSpPr/>
              <p:nvPr/>
            </p:nvSpPr>
            <p:spPr>
              <a:xfrm>
                <a:off x="9983688" y="11742924"/>
                <a:ext cx="533953" cy="164453"/>
              </a:xfrm>
              <a:custGeom>
                <a:avLst/>
                <a:gdLst>
                  <a:gd name="connsiteX0" fmla="*/ 0 w 576064"/>
                  <a:gd name="connsiteY0" fmla="*/ 0 h 128587"/>
                  <a:gd name="connsiteX1" fmla="*/ 576064 w 576064"/>
                  <a:gd name="connsiteY1" fmla="*/ 0 h 128587"/>
                  <a:gd name="connsiteX2" fmla="*/ 576064 w 576064"/>
                  <a:gd name="connsiteY2" fmla="*/ 128587 h 128587"/>
                  <a:gd name="connsiteX3" fmla="*/ 0 w 576064"/>
                  <a:gd name="connsiteY3" fmla="*/ 128587 h 128587"/>
                  <a:gd name="connsiteX4" fmla="*/ 0 w 576064"/>
                  <a:gd name="connsiteY4" fmla="*/ 127469 h 128587"/>
                  <a:gd name="connsiteX5" fmla="*/ 63176 w 576064"/>
                  <a:gd name="connsiteY5" fmla="*/ 64293 h 128587"/>
                  <a:gd name="connsiteX6" fmla="*/ 0 w 576064"/>
                  <a:gd name="connsiteY6" fmla="*/ 111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6064" h="128587">
                    <a:moveTo>
                      <a:pt x="0" y="0"/>
                    </a:moveTo>
                    <a:lnTo>
                      <a:pt x="576064" y="0"/>
                    </a:lnTo>
                    <a:lnTo>
                      <a:pt x="576064" y="128587"/>
                    </a:lnTo>
                    <a:lnTo>
                      <a:pt x="0" y="128587"/>
                    </a:lnTo>
                    <a:lnTo>
                      <a:pt x="0" y="127469"/>
                    </a:lnTo>
                    <a:lnTo>
                      <a:pt x="63176" y="64293"/>
                    </a:lnTo>
                    <a:lnTo>
                      <a:pt x="0" y="111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화살표: 원형 147">
                <a:extLst>
                  <a:ext uri="{FF2B5EF4-FFF2-40B4-BE49-F238E27FC236}">
                    <a16:creationId xmlns:a16="http://schemas.microsoft.com/office/drawing/2014/main" id="{69F9E0A1-727E-4677-BC6B-466EFEF7BF34}"/>
                  </a:ext>
                </a:extLst>
              </p:cNvPr>
              <p:cNvSpPr/>
              <p:nvPr/>
            </p:nvSpPr>
            <p:spPr>
              <a:xfrm rot="4621668" flipH="1">
                <a:off x="10010191" y="10967387"/>
                <a:ext cx="979390" cy="977961"/>
              </a:xfrm>
              <a:prstGeom prst="circularArrow">
                <a:avLst>
                  <a:gd name="adj1" fmla="val 17008"/>
                  <a:gd name="adj2" fmla="val 915957"/>
                  <a:gd name="adj3" fmla="val 20441702"/>
                  <a:gd name="adj4" fmla="val 10088140"/>
                  <a:gd name="adj5" fmla="val 1237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화살표: 오른쪽 148">
                <a:extLst>
                  <a:ext uri="{FF2B5EF4-FFF2-40B4-BE49-F238E27FC236}">
                    <a16:creationId xmlns:a16="http://schemas.microsoft.com/office/drawing/2014/main" id="{408B3831-DBAF-4E41-AA4E-F849ECABD041}"/>
                  </a:ext>
                </a:extLst>
              </p:cNvPr>
              <p:cNvSpPr/>
              <p:nvPr/>
            </p:nvSpPr>
            <p:spPr>
              <a:xfrm>
                <a:off x="9540044" y="11683030"/>
                <a:ext cx="443644" cy="281644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자유형: 도형 149">
                <a:extLst>
                  <a:ext uri="{FF2B5EF4-FFF2-40B4-BE49-F238E27FC236}">
                    <a16:creationId xmlns:a16="http://schemas.microsoft.com/office/drawing/2014/main" id="{011BB550-6B02-43E5-8440-3C319677BB37}"/>
                  </a:ext>
                </a:extLst>
              </p:cNvPr>
              <p:cNvSpPr/>
              <p:nvPr/>
            </p:nvSpPr>
            <p:spPr>
              <a:xfrm>
                <a:off x="10726075" y="11683030"/>
                <a:ext cx="585508" cy="281644"/>
              </a:xfrm>
              <a:custGeom>
                <a:avLst/>
                <a:gdLst>
                  <a:gd name="connsiteX0" fmla="*/ 620600 w 758839"/>
                  <a:gd name="connsiteY0" fmla="*/ 0 h 365020"/>
                  <a:gd name="connsiteX1" fmla="*/ 758839 w 758839"/>
                  <a:gd name="connsiteY1" fmla="*/ 182510 h 365020"/>
                  <a:gd name="connsiteX2" fmla="*/ 620600 w 758839"/>
                  <a:gd name="connsiteY2" fmla="*/ 365020 h 365020"/>
                  <a:gd name="connsiteX3" fmla="*/ 620600 w 758839"/>
                  <a:gd name="connsiteY3" fmla="*/ 273766 h 365020"/>
                  <a:gd name="connsiteX4" fmla="*/ 0 w 758839"/>
                  <a:gd name="connsiteY4" fmla="*/ 273766 h 365020"/>
                  <a:gd name="connsiteX5" fmla="*/ 60210 w 758839"/>
                  <a:gd name="connsiteY5" fmla="*/ 240563 h 365020"/>
                  <a:gd name="connsiteX6" fmla="*/ 144527 w 758839"/>
                  <a:gd name="connsiteY6" fmla="*/ 170673 h 365020"/>
                  <a:gd name="connsiteX7" fmla="*/ 210333 w 758839"/>
                  <a:gd name="connsiteY7" fmla="*/ 91256 h 365020"/>
                  <a:gd name="connsiteX8" fmla="*/ 620600 w 758839"/>
                  <a:gd name="connsiteY8" fmla="*/ 91256 h 36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8839" h="365020">
                    <a:moveTo>
                      <a:pt x="620600" y="0"/>
                    </a:moveTo>
                    <a:lnTo>
                      <a:pt x="758839" y="182510"/>
                    </a:lnTo>
                    <a:lnTo>
                      <a:pt x="620600" y="365020"/>
                    </a:lnTo>
                    <a:lnTo>
                      <a:pt x="620600" y="273766"/>
                    </a:lnTo>
                    <a:lnTo>
                      <a:pt x="0" y="273766"/>
                    </a:lnTo>
                    <a:lnTo>
                      <a:pt x="60210" y="240563"/>
                    </a:lnTo>
                    <a:cubicBezTo>
                      <a:pt x="90477" y="219919"/>
                      <a:pt x="118704" y="196501"/>
                      <a:pt x="144527" y="170673"/>
                    </a:cubicBezTo>
                    <a:lnTo>
                      <a:pt x="210333" y="91256"/>
                    </a:lnTo>
                    <a:lnTo>
                      <a:pt x="620600" y="91256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052C9F6-9D5A-48A7-A4F0-ADE559E7775E}"/>
                  </a:ext>
                </a:extLst>
              </p:cNvPr>
              <p:cNvSpPr txBox="1"/>
              <p:nvPr/>
            </p:nvSpPr>
            <p:spPr>
              <a:xfrm>
                <a:off x="9573555" y="11749360"/>
                <a:ext cx="317856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900" b="1">
                    <a:solidFill>
                      <a:schemeClr val="bg1">
                        <a:lumMod val="85000"/>
                      </a:schemeClr>
                    </a:solidFill>
                  </a:rPr>
                  <a:t>Req’s</a:t>
                </a:r>
                <a:endParaRPr lang="ko-KR" altLang="en-US" sz="9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C8B08A8-1984-42F4-A7B5-D02A4CDF76BD}"/>
                  </a:ext>
                </a:extLst>
              </p:cNvPr>
              <p:cNvSpPr txBox="1"/>
              <p:nvPr/>
            </p:nvSpPr>
            <p:spPr>
              <a:xfrm>
                <a:off x="10048206" y="11753034"/>
                <a:ext cx="443580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900" b="1">
                    <a:solidFill>
                      <a:schemeClr val="bg1">
                        <a:lumMod val="85000"/>
                      </a:schemeClr>
                    </a:solidFill>
                  </a:rPr>
                  <a:t>Design</a:t>
                </a:r>
                <a:endParaRPr lang="ko-KR" altLang="en-US" sz="9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6913145-C090-49C6-BDAD-1084A27CDE31}"/>
                  </a:ext>
                </a:extLst>
              </p:cNvPr>
              <p:cNvSpPr txBox="1"/>
              <p:nvPr/>
            </p:nvSpPr>
            <p:spPr>
              <a:xfrm>
                <a:off x="10867945" y="11745686"/>
                <a:ext cx="395276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900" b="1">
                    <a:solidFill>
                      <a:schemeClr val="bg1">
                        <a:lumMod val="85000"/>
                      </a:schemeClr>
                    </a:solidFill>
                  </a:rPr>
                  <a:t>Deploy</a:t>
                </a:r>
                <a:endParaRPr lang="ko-KR" altLang="en-US" sz="9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559CA376-E381-4B2D-BB79-B056F6495F04}"/>
                  </a:ext>
                </a:extLst>
              </p:cNvPr>
              <p:cNvSpPr txBox="1"/>
              <p:nvPr/>
            </p:nvSpPr>
            <p:spPr>
              <a:xfrm rot="5400000">
                <a:off x="10559052" y="11384403"/>
                <a:ext cx="443581" cy="130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000" b="1">
                    <a:solidFill>
                      <a:schemeClr val="bg1">
                        <a:lumMod val="85000"/>
                      </a:schemeClr>
                    </a:solidFill>
                  </a:rPr>
                  <a:t>Develop</a:t>
                </a:r>
              </a:p>
            </p:txBody>
          </p:sp>
          <p:sp>
            <p:nvSpPr>
              <p:cNvPr id="155" name="자유형: 도형 154">
                <a:extLst>
                  <a:ext uri="{FF2B5EF4-FFF2-40B4-BE49-F238E27FC236}">
                    <a16:creationId xmlns:a16="http://schemas.microsoft.com/office/drawing/2014/main" id="{E13A7E11-DB72-4AD3-8CB7-447941998AF8}"/>
                  </a:ext>
                </a:extLst>
              </p:cNvPr>
              <p:cNvSpPr/>
              <p:nvPr/>
            </p:nvSpPr>
            <p:spPr>
              <a:xfrm rot="15115221" flipH="1">
                <a:off x="9930388" y="11110945"/>
                <a:ext cx="632417" cy="544083"/>
              </a:xfrm>
              <a:custGeom>
                <a:avLst/>
                <a:gdLst>
                  <a:gd name="connsiteX0" fmla="*/ 12653 w 819633"/>
                  <a:gd name="connsiteY0" fmla="*/ 705150 h 705150"/>
                  <a:gd name="connsiteX1" fmla="*/ 20964 w 819633"/>
                  <a:gd name="connsiteY1" fmla="*/ 703404 h 705150"/>
                  <a:gd name="connsiteX2" fmla="*/ 103289 w 819633"/>
                  <a:gd name="connsiteY2" fmla="*/ 601385 h 705150"/>
                  <a:gd name="connsiteX3" fmla="*/ 221962 w 819633"/>
                  <a:gd name="connsiteY3" fmla="*/ 661179 h 705150"/>
                  <a:gd name="connsiteX4" fmla="*/ 223619 w 819633"/>
                  <a:gd name="connsiteY4" fmla="*/ 660831 h 705150"/>
                  <a:gd name="connsiteX5" fmla="*/ 472259 w 819633"/>
                  <a:gd name="connsiteY5" fmla="*/ 233459 h 705150"/>
                  <a:gd name="connsiteX6" fmla="*/ 794594 w 819633"/>
                  <a:gd name="connsiteY6" fmla="*/ 280127 h 705150"/>
                  <a:gd name="connsiteX7" fmla="*/ 819633 w 819633"/>
                  <a:gd name="connsiteY7" fmla="*/ 300731 h 705150"/>
                  <a:gd name="connsiteX8" fmla="*/ 728061 w 819633"/>
                  <a:gd name="connsiteY8" fmla="*/ 20229 h 705150"/>
                  <a:gd name="connsiteX9" fmla="*/ 668767 w 819633"/>
                  <a:gd name="connsiteY9" fmla="*/ 5906 h 705150"/>
                  <a:gd name="connsiteX10" fmla="*/ 442699 w 819633"/>
                  <a:gd name="connsiteY10" fmla="*/ 17816 h 705150"/>
                  <a:gd name="connsiteX11" fmla="*/ 12653 w 819633"/>
                  <a:gd name="connsiteY11" fmla="*/ 705150 h 7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19633" h="705150">
                    <a:moveTo>
                      <a:pt x="12653" y="705150"/>
                    </a:moveTo>
                    <a:lnTo>
                      <a:pt x="20964" y="703404"/>
                    </a:lnTo>
                    <a:lnTo>
                      <a:pt x="103289" y="601385"/>
                    </a:lnTo>
                    <a:lnTo>
                      <a:pt x="221962" y="661179"/>
                    </a:lnTo>
                    <a:lnTo>
                      <a:pt x="223619" y="660831"/>
                    </a:lnTo>
                    <a:cubicBezTo>
                      <a:pt x="184569" y="475882"/>
                      <a:pt x="291902" y="291396"/>
                      <a:pt x="472259" y="233459"/>
                    </a:cubicBezTo>
                    <a:cubicBezTo>
                      <a:pt x="584739" y="197328"/>
                      <a:pt x="702977" y="217698"/>
                      <a:pt x="794594" y="280127"/>
                    </a:cubicBezTo>
                    <a:lnTo>
                      <a:pt x="819633" y="300731"/>
                    </a:lnTo>
                    <a:lnTo>
                      <a:pt x="728061" y="20229"/>
                    </a:lnTo>
                    <a:lnTo>
                      <a:pt x="668767" y="5906"/>
                    </a:lnTo>
                    <a:cubicBezTo>
                      <a:pt x="595396" y="-4621"/>
                      <a:pt x="518852" y="-1327"/>
                      <a:pt x="442699" y="17816"/>
                    </a:cubicBezTo>
                    <a:cubicBezTo>
                      <a:pt x="137759" y="94475"/>
                      <a:pt x="-52096" y="397916"/>
                      <a:pt x="12653" y="70515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7D8806B5-B77B-4558-82E4-50DC4A712EDE}"/>
                  </a:ext>
                </a:extLst>
              </p:cNvPr>
              <p:cNvSpPr txBox="1"/>
              <p:nvPr/>
            </p:nvSpPr>
            <p:spPr>
              <a:xfrm rot="16200000">
                <a:off x="9954063" y="11359677"/>
                <a:ext cx="443581" cy="130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000" b="1">
                    <a:solidFill>
                      <a:schemeClr val="bg1">
                        <a:lumMod val="85000"/>
                      </a:schemeClr>
                    </a:solidFill>
                  </a:rPr>
                  <a:t>Test</a:t>
                </a:r>
              </a:p>
            </p:txBody>
          </p:sp>
          <p:sp>
            <p:nvSpPr>
              <p:cNvPr id="157" name="자유형: 도형 156">
                <a:extLst>
                  <a:ext uri="{FF2B5EF4-FFF2-40B4-BE49-F238E27FC236}">
                    <a16:creationId xmlns:a16="http://schemas.microsoft.com/office/drawing/2014/main" id="{98F91BB1-7222-489D-BFF8-C18D19725A7A}"/>
                  </a:ext>
                </a:extLst>
              </p:cNvPr>
              <p:cNvSpPr/>
              <p:nvPr/>
            </p:nvSpPr>
            <p:spPr>
              <a:xfrm>
                <a:off x="12561959" y="11693583"/>
                <a:ext cx="692021" cy="213136"/>
              </a:xfrm>
              <a:custGeom>
                <a:avLst/>
                <a:gdLst>
                  <a:gd name="connsiteX0" fmla="*/ 0 w 576064"/>
                  <a:gd name="connsiteY0" fmla="*/ 0 h 128587"/>
                  <a:gd name="connsiteX1" fmla="*/ 576064 w 576064"/>
                  <a:gd name="connsiteY1" fmla="*/ 0 h 128587"/>
                  <a:gd name="connsiteX2" fmla="*/ 576064 w 576064"/>
                  <a:gd name="connsiteY2" fmla="*/ 128587 h 128587"/>
                  <a:gd name="connsiteX3" fmla="*/ 0 w 576064"/>
                  <a:gd name="connsiteY3" fmla="*/ 128587 h 128587"/>
                  <a:gd name="connsiteX4" fmla="*/ 0 w 576064"/>
                  <a:gd name="connsiteY4" fmla="*/ 127469 h 128587"/>
                  <a:gd name="connsiteX5" fmla="*/ 63176 w 576064"/>
                  <a:gd name="connsiteY5" fmla="*/ 64293 h 128587"/>
                  <a:gd name="connsiteX6" fmla="*/ 0 w 576064"/>
                  <a:gd name="connsiteY6" fmla="*/ 111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6064" h="128587">
                    <a:moveTo>
                      <a:pt x="0" y="0"/>
                    </a:moveTo>
                    <a:lnTo>
                      <a:pt x="576064" y="0"/>
                    </a:lnTo>
                    <a:lnTo>
                      <a:pt x="576064" y="128587"/>
                    </a:lnTo>
                    <a:lnTo>
                      <a:pt x="0" y="128587"/>
                    </a:lnTo>
                    <a:lnTo>
                      <a:pt x="0" y="127469"/>
                    </a:lnTo>
                    <a:lnTo>
                      <a:pt x="63176" y="64293"/>
                    </a:lnTo>
                    <a:lnTo>
                      <a:pt x="0" y="111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화살표: 원형 157">
                <a:extLst>
                  <a:ext uri="{FF2B5EF4-FFF2-40B4-BE49-F238E27FC236}">
                    <a16:creationId xmlns:a16="http://schemas.microsoft.com/office/drawing/2014/main" id="{599FBD81-4A75-4EF2-B5B9-99F8002F4C5D}"/>
                  </a:ext>
                </a:extLst>
              </p:cNvPr>
              <p:cNvSpPr/>
              <p:nvPr/>
            </p:nvSpPr>
            <p:spPr>
              <a:xfrm rot="4621668" flipH="1">
                <a:off x="12596309" y="10688461"/>
                <a:ext cx="1269321" cy="1267472"/>
              </a:xfrm>
              <a:prstGeom prst="circularArrow">
                <a:avLst>
                  <a:gd name="adj1" fmla="val 17008"/>
                  <a:gd name="adj2" fmla="val 915957"/>
                  <a:gd name="adj3" fmla="val 20441702"/>
                  <a:gd name="adj4" fmla="val 10088140"/>
                  <a:gd name="adj5" fmla="val 1237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9" name="화살표: 오른쪽 158">
                <a:extLst>
                  <a:ext uri="{FF2B5EF4-FFF2-40B4-BE49-F238E27FC236}">
                    <a16:creationId xmlns:a16="http://schemas.microsoft.com/office/drawing/2014/main" id="{2ECB25DC-D72E-4A63-93B4-DF3AB79C2905}"/>
                  </a:ext>
                </a:extLst>
              </p:cNvPr>
              <p:cNvSpPr/>
              <p:nvPr/>
            </p:nvSpPr>
            <p:spPr>
              <a:xfrm>
                <a:off x="11986981" y="11615958"/>
                <a:ext cx="574978" cy="365020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자유형: 도형 159">
                <a:extLst>
                  <a:ext uri="{FF2B5EF4-FFF2-40B4-BE49-F238E27FC236}">
                    <a16:creationId xmlns:a16="http://schemas.microsoft.com/office/drawing/2014/main" id="{0F68D27B-B069-4545-AF34-EE8017D478C8}"/>
                  </a:ext>
                </a:extLst>
              </p:cNvPr>
              <p:cNvSpPr/>
              <p:nvPr/>
            </p:nvSpPr>
            <p:spPr>
              <a:xfrm>
                <a:off x="13524118" y="11615958"/>
                <a:ext cx="758839" cy="365020"/>
              </a:xfrm>
              <a:custGeom>
                <a:avLst/>
                <a:gdLst>
                  <a:gd name="connsiteX0" fmla="*/ 620600 w 758839"/>
                  <a:gd name="connsiteY0" fmla="*/ 0 h 365020"/>
                  <a:gd name="connsiteX1" fmla="*/ 758839 w 758839"/>
                  <a:gd name="connsiteY1" fmla="*/ 182510 h 365020"/>
                  <a:gd name="connsiteX2" fmla="*/ 620600 w 758839"/>
                  <a:gd name="connsiteY2" fmla="*/ 365020 h 365020"/>
                  <a:gd name="connsiteX3" fmla="*/ 620600 w 758839"/>
                  <a:gd name="connsiteY3" fmla="*/ 273766 h 365020"/>
                  <a:gd name="connsiteX4" fmla="*/ 0 w 758839"/>
                  <a:gd name="connsiteY4" fmla="*/ 273766 h 365020"/>
                  <a:gd name="connsiteX5" fmla="*/ 60210 w 758839"/>
                  <a:gd name="connsiteY5" fmla="*/ 240563 h 365020"/>
                  <a:gd name="connsiteX6" fmla="*/ 144527 w 758839"/>
                  <a:gd name="connsiteY6" fmla="*/ 170673 h 365020"/>
                  <a:gd name="connsiteX7" fmla="*/ 210333 w 758839"/>
                  <a:gd name="connsiteY7" fmla="*/ 91256 h 365020"/>
                  <a:gd name="connsiteX8" fmla="*/ 620600 w 758839"/>
                  <a:gd name="connsiteY8" fmla="*/ 91256 h 36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8839" h="365020">
                    <a:moveTo>
                      <a:pt x="620600" y="0"/>
                    </a:moveTo>
                    <a:lnTo>
                      <a:pt x="758839" y="182510"/>
                    </a:lnTo>
                    <a:lnTo>
                      <a:pt x="620600" y="365020"/>
                    </a:lnTo>
                    <a:lnTo>
                      <a:pt x="620600" y="273766"/>
                    </a:lnTo>
                    <a:lnTo>
                      <a:pt x="0" y="273766"/>
                    </a:lnTo>
                    <a:lnTo>
                      <a:pt x="60210" y="240563"/>
                    </a:lnTo>
                    <a:cubicBezTo>
                      <a:pt x="90477" y="219919"/>
                      <a:pt x="118704" y="196501"/>
                      <a:pt x="144527" y="170673"/>
                    </a:cubicBezTo>
                    <a:lnTo>
                      <a:pt x="210333" y="91256"/>
                    </a:lnTo>
                    <a:lnTo>
                      <a:pt x="620600" y="91256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F261614-F3E7-4AD8-9880-E06DBB8AD3CF}"/>
                  </a:ext>
                </a:extLst>
              </p:cNvPr>
              <p:cNvSpPr txBox="1"/>
              <p:nvPr/>
            </p:nvSpPr>
            <p:spPr>
              <a:xfrm>
                <a:off x="12030413" y="11701925"/>
                <a:ext cx="41195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100" b="1">
                    <a:solidFill>
                      <a:schemeClr val="bg1">
                        <a:lumMod val="85000"/>
                      </a:schemeClr>
                    </a:solidFill>
                  </a:rPr>
                  <a:t>Req’s</a:t>
                </a:r>
                <a:endParaRPr lang="ko-KR" altLang="en-US" sz="11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53743C6F-2F4E-4BE1-9FAC-0B67373C3619}"/>
                  </a:ext>
                </a:extLst>
              </p:cNvPr>
              <p:cNvSpPr txBox="1"/>
              <p:nvPr/>
            </p:nvSpPr>
            <p:spPr>
              <a:xfrm>
                <a:off x="12645576" y="11706687"/>
                <a:ext cx="5748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100" b="1">
                    <a:solidFill>
                      <a:schemeClr val="bg1">
                        <a:lumMod val="85000"/>
                      </a:schemeClr>
                    </a:solidFill>
                  </a:rPr>
                  <a:t>Design</a:t>
                </a:r>
                <a:endParaRPr lang="ko-KR" altLang="en-US" sz="11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6CC453F-B8DE-4922-B6D5-176998660219}"/>
                  </a:ext>
                </a:extLst>
              </p:cNvPr>
              <p:cNvSpPr txBox="1"/>
              <p:nvPr/>
            </p:nvSpPr>
            <p:spPr>
              <a:xfrm>
                <a:off x="13707987" y="11697163"/>
                <a:ext cx="51229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100" b="1">
                    <a:solidFill>
                      <a:schemeClr val="bg1">
                        <a:lumMod val="85000"/>
                      </a:schemeClr>
                    </a:solidFill>
                  </a:rPr>
                  <a:t>Deploy</a:t>
                </a:r>
                <a:endParaRPr lang="ko-KR" altLang="en-US" sz="11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67E20F3-AFE1-4567-B420-AA3FC77A0BA1}"/>
                  </a:ext>
                </a:extLst>
              </p:cNvPr>
              <p:cNvSpPr txBox="1"/>
              <p:nvPr/>
            </p:nvSpPr>
            <p:spPr>
              <a:xfrm rot="5400000">
                <a:off x="13307651" y="11228928"/>
                <a:ext cx="5748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chemeClr val="bg1">
                        <a:lumMod val="85000"/>
                      </a:schemeClr>
                    </a:solidFill>
                  </a:rPr>
                  <a:t>Develop</a:t>
                </a:r>
              </a:p>
            </p:txBody>
          </p:sp>
          <p:sp>
            <p:nvSpPr>
              <p:cNvPr id="165" name="자유형: 도형 164">
                <a:extLst>
                  <a:ext uri="{FF2B5EF4-FFF2-40B4-BE49-F238E27FC236}">
                    <a16:creationId xmlns:a16="http://schemas.microsoft.com/office/drawing/2014/main" id="{4C52FF44-5246-4388-AC8A-3F28DDF69DE2}"/>
                  </a:ext>
                </a:extLst>
              </p:cNvPr>
              <p:cNvSpPr/>
              <p:nvPr/>
            </p:nvSpPr>
            <p:spPr>
              <a:xfrm rot="15115221" flipH="1">
                <a:off x="12492881" y="10874517"/>
                <a:ext cx="819633" cy="705150"/>
              </a:xfrm>
              <a:custGeom>
                <a:avLst/>
                <a:gdLst>
                  <a:gd name="connsiteX0" fmla="*/ 12653 w 819633"/>
                  <a:gd name="connsiteY0" fmla="*/ 705150 h 705150"/>
                  <a:gd name="connsiteX1" fmla="*/ 20964 w 819633"/>
                  <a:gd name="connsiteY1" fmla="*/ 703404 h 705150"/>
                  <a:gd name="connsiteX2" fmla="*/ 103289 w 819633"/>
                  <a:gd name="connsiteY2" fmla="*/ 601385 h 705150"/>
                  <a:gd name="connsiteX3" fmla="*/ 221962 w 819633"/>
                  <a:gd name="connsiteY3" fmla="*/ 661179 h 705150"/>
                  <a:gd name="connsiteX4" fmla="*/ 223619 w 819633"/>
                  <a:gd name="connsiteY4" fmla="*/ 660831 h 705150"/>
                  <a:gd name="connsiteX5" fmla="*/ 472259 w 819633"/>
                  <a:gd name="connsiteY5" fmla="*/ 233459 h 705150"/>
                  <a:gd name="connsiteX6" fmla="*/ 794594 w 819633"/>
                  <a:gd name="connsiteY6" fmla="*/ 280127 h 705150"/>
                  <a:gd name="connsiteX7" fmla="*/ 819633 w 819633"/>
                  <a:gd name="connsiteY7" fmla="*/ 300731 h 705150"/>
                  <a:gd name="connsiteX8" fmla="*/ 728061 w 819633"/>
                  <a:gd name="connsiteY8" fmla="*/ 20229 h 705150"/>
                  <a:gd name="connsiteX9" fmla="*/ 668767 w 819633"/>
                  <a:gd name="connsiteY9" fmla="*/ 5906 h 705150"/>
                  <a:gd name="connsiteX10" fmla="*/ 442699 w 819633"/>
                  <a:gd name="connsiteY10" fmla="*/ 17816 h 705150"/>
                  <a:gd name="connsiteX11" fmla="*/ 12653 w 819633"/>
                  <a:gd name="connsiteY11" fmla="*/ 705150 h 7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19633" h="705150">
                    <a:moveTo>
                      <a:pt x="12653" y="705150"/>
                    </a:moveTo>
                    <a:lnTo>
                      <a:pt x="20964" y="703404"/>
                    </a:lnTo>
                    <a:lnTo>
                      <a:pt x="103289" y="601385"/>
                    </a:lnTo>
                    <a:lnTo>
                      <a:pt x="221962" y="661179"/>
                    </a:lnTo>
                    <a:lnTo>
                      <a:pt x="223619" y="660831"/>
                    </a:lnTo>
                    <a:cubicBezTo>
                      <a:pt x="184569" y="475882"/>
                      <a:pt x="291902" y="291396"/>
                      <a:pt x="472259" y="233459"/>
                    </a:cubicBezTo>
                    <a:cubicBezTo>
                      <a:pt x="584739" y="197328"/>
                      <a:pt x="702977" y="217698"/>
                      <a:pt x="794594" y="280127"/>
                    </a:cubicBezTo>
                    <a:lnTo>
                      <a:pt x="819633" y="300731"/>
                    </a:lnTo>
                    <a:lnTo>
                      <a:pt x="728061" y="20229"/>
                    </a:lnTo>
                    <a:lnTo>
                      <a:pt x="668767" y="5906"/>
                    </a:lnTo>
                    <a:cubicBezTo>
                      <a:pt x="595396" y="-4621"/>
                      <a:pt x="518852" y="-1327"/>
                      <a:pt x="442699" y="17816"/>
                    </a:cubicBezTo>
                    <a:cubicBezTo>
                      <a:pt x="137759" y="94475"/>
                      <a:pt x="-52096" y="397916"/>
                      <a:pt x="12653" y="70515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7B30BD6-771B-4D3A-8675-962E54FF4450}"/>
                  </a:ext>
                </a:extLst>
              </p:cNvPr>
              <p:cNvSpPr txBox="1"/>
              <p:nvPr/>
            </p:nvSpPr>
            <p:spPr>
              <a:xfrm rot="16200000">
                <a:off x="12523564" y="11196882"/>
                <a:ext cx="5748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chemeClr val="bg1">
                        <a:lumMod val="85000"/>
                      </a:schemeClr>
                    </a:solidFill>
                  </a:rPr>
                  <a:t>Test</a:t>
                </a:r>
              </a:p>
            </p:txBody>
          </p:sp>
          <p:sp>
            <p:nvSpPr>
              <p:cNvPr id="167" name="자유형: 도형 166">
                <a:extLst>
                  <a:ext uri="{FF2B5EF4-FFF2-40B4-BE49-F238E27FC236}">
                    <a16:creationId xmlns:a16="http://schemas.microsoft.com/office/drawing/2014/main" id="{84C662E6-42BC-48FD-A856-44947BF504EC}"/>
                  </a:ext>
                </a:extLst>
              </p:cNvPr>
              <p:cNvSpPr/>
              <p:nvPr/>
            </p:nvSpPr>
            <p:spPr>
              <a:xfrm>
                <a:off x="15709388" y="11636064"/>
                <a:ext cx="903914" cy="278397"/>
              </a:xfrm>
              <a:custGeom>
                <a:avLst/>
                <a:gdLst>
                  <a:gd name="connsiteX0" fmla="*/ 0 w 576064"/>
                  <a:gd name="connsiteY0" fmla="*/ 0 h 128587"/>
                  <a:gd name="connsiteX1" fmla="*/ 576064 w 576064"/>
                  <a:gd name="connsiteY1" fmla="*/ 0 h 128587"/>
                  <a:gd name="connsiteX2" fmla="*/ 576064 w 576064"/>
                  <a:gd name="connsiteY2" fmla="*/ 128587 h 128587"/>
                  <a:gd name="connsiteX3" fmla="*/ 0 w 576064"/>
                  <a:gd name="connsiteY3" fmla="*/ 128587 h 128587"/>
                  <a:gd name="connsiteX4" fmla="*/ 0 w 576064"/>
                  <a:gd name="connsiteY4" fmla="*/ 127469 h 128587"/>
                  <a:gd name="connsiteX5" fmla="*/ 63176 w 576064"/>
                  <a:gd name="connsiteY5" fmla="*/ 64293 h 128587"/>
                  <a:gd name="connsiteX6" fmla="*/ 0 w 576064"/>
                  <a:gd name="connsiteY6" fmla="*/ 111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6064" h="128587">
                    <a:moveTo>
                      <a:pt x="0" y="0"/>
                    </a:moveTo>
                    <a:lnTo>
                      <a:pt x="576064" y="0"/>
                    </a:lnTo>
                    <a:lnTo>
                      <a:pt x="576064" y="128587"/>
                    </a:lnTo>
                    <a:lnTo>
                      <a:pt x="0" y="128587"/>
                    </a:lnTo>
                    <a:lnTo>
                      <a:pt x="0" y="127469"/>
                    </a:lnTo>
                    <a:lnTo>
                      <a:pt x="63176" y="64293"/>
                    </a:lnTo>
                    <a:lnTo>
                      <a:pt x="0" y="111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68" name="화살표: 원형 167">
                <a:extLst>
                  <a:ext uri="{FF2B5EF4-FFF2-40B4-BE49-F238E27FC236}">
                    <a16:creationId xmlns:a16="http://schemas.microsoft.com/office/drawing/2014/main" id="{5CC852C3-8BDE-4856-B250-A9659D180971}"/>
                  </a:ext>
                </a:extLst>
              </p:cNvPr>
              <p:cNvSpPr/>
              <p:nvPr/>
            </p:nvSpPr>
            <p:spPr>
              <a:xfrm rot="4621668" flipH="1">
                <a:off x="15754256" y="10323180"/>
                <a:ext cx="1657979" cy="1655564"/>
              </a:xfrm>
              <a:prstGeom prst="circularArrow">
                <a:avLst>
                  <a:gd name="adj1" fmla="val 17008"/>
                  <a:gd name="adj2" fmla="val 915957"/>
                  <a:gd name="adj3" fmla="val 20441702"/>
                  <a:gd name="adj4" fmla="val 10088140"/>
                  <a:gd name="adj5" fmla="val 1237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69" name="화살표: 오른쪽 168">
                <a:extLst>
                  <a:ext uri="{FF2B5EF4-FFF2-40B4-BE49-F238E27FC236}">
                    <a16:creationId xmlns:a16="http://schemas.microsoft.com/office/drawing/2014/main" id="{8F786083-1AF6-43D7-A052-61FC537DEF62}"/>
                  </a:ext>
                </a:extLst>
              </p:cNvPr>
              <p:cNvSpPr/>
              <p:nvPr/>
            </p:nvSpPr>
            <p:spPr>
              <a:xfrm>
                <a:off x="14958355" y="11534671"/>
                <a:ext cx="751033" cy="476787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70" name="자유형: 도형 169">
                <a:extLst>
                  <a:ext uri="{FF2B5EF4-FFF2-40B4-BE49-F238E27FC236}">
                    <a16:creationId xmlns:a16="http://schemas.microsoft.com/office/drawing/2014/main" id="{BEE48FA4-8285-4B60-A65C-F13B7606F436}"/>
                  </a:ext>
                </a:extLst>
              </p:cNvPr>
              <p:cNvSpPr/>
              <p:nvPr/>
            </p:nvSpPr>
            <p:spPr>
              <a:xfrm>
                <a:off x="16966154" y="11534671"/>
                <a:ext cx="991191" cy="476787"/>
              </a:xfrm>
              <a:custGeom>
                <a:avLst/>
                <a:gdLst>
                  <a:gd name="connsiteX0" fmla="*/ 620600 w 758839"/>
                  <a:gd name="connsiteY0" fmla="*/ 0 h 365020"/>
                  <a:gd name="connsiteX1" fmla="*/ 758839 w 758839"/>
                  <a:gd name="connsiteY1" fmla="*/ 182510 h 365020"/>
                  <a:gd name="connsiteX2" fmla="*/ 620600 w 758839"/>
                  <a:gd name="connsiteY2" fmla="*/ 365020 h 365020"/>
                  <a:gd name="connsiteX3" fmla="*/ 620600 w 758839"/>
                  <a:gd name="connsiteY3" fmla="*/ 273766 h 365020"/>
                  <a:gd name="connsiteX4" fmla="*/ 0 w 758839"/>
                  <a:gd name="connsiteY4" fmla="*/ 273766 h 365020"/>
                  <a:gd name="connsiteX5" fmla="*/ 60210 w 758839"/>
                  <a:gd name="connsiteY5" fmla="*/ 240563 h 365020"/>
                  <a:gd name="connsiteX6" fmla="*/ 144527 w 758839"/>
                  <a:gd name="connsiteY6" fmla="*/ 170673 h 365020"/>
                  <a:gd name="connsiteX7" fmla="*/ 210333 w 758839"/>
                  <a:gd name="connsiteY7" fmla="*/ 91256 h 365020"/>
                  <a:gd name="connsiteX8" fmla="*/ 620600 w 758839"/>
                  <a:gd name="connsiteY8" fmla="*/ 91256 h 36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8839" h="365020">
                    <a:moveTo>
                      <a:pt x="620600" y="0"/>
                    </a:moveTo>
                    <a:lnTo>
                      <a:pt x="758839" y="182510"/>
                    </a:lnTo>
                    <a:lnTo>
                      <a:pt x="620600" y="365020"/>
                    </a:lnTo>
                    <a:lnTo>
                      <a:pt x="620600" y="273766"/>
                    </a:lnTo>
                    <a:lnTo>
                      <a:pt x="0" y="273766"/>
                    </a:lnTo>
                    <a:lnTo>
                      <a:pt x="60210" y="240563"/>
                    </a:lnTo>
                    <a:cubicBezTo>
                      <a:pt x="90477" y="219919"/>
                      <a:pt x="118704" y="196501"/>
                      <a:pt x="144527" y="170673"/>
                    </a:cubicBezTo>
                    <a:lnTo>
                      <a:pt x="210333" y="91256"/>
                    </a:lnTo>
                    <a:lnTo>
                      <a:pt x="620600" y="91256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69E37EC-95FC-47C4-B324-2007B09F5878}"/>
                  </a:ext>
                </a:extLst>
              </p:cNvPr>
              <p:cNvSpPr txBox="1"/>
              <p:nvPr/>
            </p:nvSpPr>
            <p:spPr>
              <a:xfrm>
                <a:off x="15015086" y="11646961"/>
                <a:ext cx="53808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b="1">
                    <a:solidFill>
                      <a:schemeClr val="bg1">
                        <a:lumMod val="85000"/>
                      </a:schemeClr>
                    </a:solidFill>
                  </a:rPr>
                  <a:t>Req’s</a:t>
                </a:r>
                <a:endParaRPr lang="ko-KR" altLang="en-US" sz="14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D886B138-91F0-455B-8ACA-55D50CC71057}"/>
                  </a:ext>
                </a:extLst>
              </p:cNvPr>
              <p:cNvSpPr txBox="1"/>
              <p:nvPr/>
            </p:nvSpPr>
            <p:spPr>
              <a:xfrm>
                <a:off x="15818608" y="11653181"/>
                <a:ext cx="75092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b="1">
                    <a:solidFill>
                      <a:schemeClr val="bg1">
                        <a:lumMod val="85000"/>
                      </a:schemeClr>
                    </a:solidFill>
                  </a:rPr>
                  <a:t>Design</a:t>
                </a:r>
                <a:endParaRPr lang="ko-KR" altLang="en-US" sz="14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84490717-075B-48CF-BBED-9236CF5BAD64}"/>
                  </a:ext>
                </a:extLst>
              </p:cNvPr>
              <p:cNvSpPr txBox="1"/>
              <p:nvPr/>
            </p:nvSpPr>
            <p:spPr>
              <a:xfrm>
                <a:off x="17206323" y="11640741"/>
                <a:ext cx="66915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b="1">
                    <a:solidFill>
                      <a:schemeClr val="bg1">
                        <a:lumMod val="85000"/>
                      </a:schemeClr>
                    </a:solidFill>
                  </a:rPr>
                  <a:t>Deploy</a:t>
                </a:r>
                <a:endParaRPr lang="ko-KR" altLang="en-US" sz="14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22E6616D-9A38-4750-9C38-7C25D9C63677}"/>
                  </a:ext>
                </a:extLst>
              </p:cNvPr>
              <p:cNvSpPr txBox="1"/>
              <p:nvPr/>
            </p:nvSpPr>
            <p:spPr>
              <a:xfrm rot="5400000">
                <a:off x="16683406" y="11029135"/>
                <a:ext cx="750924" cy="221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 b="1">
                    <a:solidFill>
                      <a:schemeClr val="bg1">
                        <a:lumMod val="85000"/>
                      </a:schemeClr>
                    </a:solidFill>
                  </a:rPr>
                  <a:t>Develop</a:t>
                </a:r>
              </a:p>
            </p:txBody>
          </p:sp>
          <p:sp>
            <p:nvSpPr>
              <p:cNvPr id="175" name="자유형: 도형 174">
                <a:extLst>
                  <a:ext uri="{FF2B5EF4-FFF2-40B4-BE49-F238E27FC236}">
                    <a16:creationId xmlns:a16="http://schemas.microsoft.com/office/drawing/2014/main" id="{61891A02-F7E5-467E-9E42-EAB492B3BE47}"/>
                  </a:ext>
                </a:extLst>
              </p:cNvPr>
              <p:cNvSpPr/>
              <p:nvPr/>
            </p:nvSpPr>
            <p:spPr>
              <a:xfrm rot="15115221" flipH="1">
                <a:off x="15619159" y="10566205"/>
                <a:ext cx="1070600" cy="921063"/>
              </a:xfrm>
              <a:custGeom>
                <a:avLst/>
                <a:gdLst>
                  <a:gd name="connsiteX0" fmla="*/ 12653 w 819633"/>
                  <a:gd name="connsiteY0" fmla="*/ 705150 h 705150"/>
                  <a:gd name="connsiteX1" fmla="*/ 20964 w 819633"/>
                  <a:gd name="connsiteY1" fmla="*/ 703404 h 705150"/>
                  <a:gd name="connsiteX2" fmla="*/ 103289 w 819633"/>
                  <a:gd name="connsiteY2" fmla="*/ 601385 h 705150"/>
                  <a:gd name="connsiteX3" fmla="*/ 221962 w 819633"/>
                  <a:gd name="connsiteY3" fmla="*/ 661179 h 705150"/>
                  <a:gd name="connsiteX4" fmla="*/ 223619 w 819633"/>
                  <a:gd name="connsiteY4" fmla="*/ 660831 h 705150"/>
                  <a:gd name="connsiteX5" fmla="*/ 472259 w 819633"/>
                  <a:gd name="connsiteY5" fmla="*/ 233459 h 705150"/>
                  <a:gd name="connsiteX6" fmla="*/ 794594 w 819633"/>
                  <a:gd name="connsiteY6" fmla="*/ 280127 h 705150"/>
                  <a:gd name="connsiteX7" fmla="*/ 819633 w 819633"/>
                  <a:gd name="connsiteY7" fmla="*/ 300731 h 705150"/>
                  <a:gd name="connsiteX8" fmla="*/ 728061 w 819633"/>
                  <a:gd name="connsiteY8" fmla="*/ 20229 h 705150"/>
                  <a:gd name="connsiteX9" fmla="*/ 668767 w 819633"/>
                  <a:gd name="connsiteY9" fmla="*/ 5906 h 705150"/>
                  <a:gd name="connsiteX10" fmla="*/ 442699 w 819633"/>
                  <a:gd name="connsiteY10" fmla="*/ 17816 h 705150"/>
                  <a:gd name="connsiteX11" fmla="*/ 12653 w 819633"/>
                  <a:gd name="connsiteY11" fmla="*/ 705150 h 7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19633" h="705150">
                    <a:moveTo>
                      <a:pt x="12653" y="705150"/>
                    </a:moveTo>
                    <a:lnTo>
                      <a:pt x="20964" y="703404"/>
                    </a:lnTo>
                    <a:lnTo>
                      <a:pt x="103289" y="601385"/>
                    </a:lnTo>
                    <a:lnTo>
                      <a:pt x="221962" y="661179"/>
                    </a:lnTo>
                    <a:lnTo>
                      <a:pt x="223619" y="660831"/>
                    </a:lnTo>
                    <a:cubicBezTo>
                      <a:pt x="184569" y="475882"/>
                      <a:pt x="291902" y="291396"/>
                      <a:pt x="472259" y="233459"/>
                    </a:cubicBezTo>
                    <a:cubicBezTo>
                      <a:pt x="584739" y="197328"/>
                      <a:pt x="702977" y="217698"/>
                      <a:pt x="794594" y="280127"/>
                    </a:cubicBezTo>
                    <a:lnTo>
                      <a:pt x="819633" y="300731"/>
                    </a:lnTo>
                    <a:lnTo>
                      <a:pt x="728061" y="20229"/>
                    </a:lnTo>
                    <a:lnTo>
                      <a:pt x="668767" y="5906"/>
                    </a:lnTo>
                    <a:cubicBezTo>
                      <a:pt x="595396" y="-4621"/>
                      <a:pt x="518852" y="-1327"/>
                      <a:pt x="442699" y="17816"/>
                    </a:cubicBezTo>
                    <a:cubicBezTo>
                      <a:pt x="137759" y="94475"/>
                      <a:pt x="-52096" y="397916"/>
                      <a:pt x="12653" y="70515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F5561EA-2F43-4E8F-B377-AFB40F744751}"/>
                  </a:ext>
                </a:extLst>
              </p:cNvPr>
              <p:cNvSpPr txBox="1"/>
              <p:nvPr/>
            </p:nvSpPr>
            <p:spPr>
              <a:xfrm rot="16200000">
                <a:off x="15659237" y="10987277"/>
                <a:ext cx="750924" cy="221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 b="1">
                    <a:solidFill>
                      <a:schemeClr val="bg1">
                        <a:lumMod val="85000"/>
                      </a:schemeClr>
                    </a:solidFill>
                  </a:rPr>
                  <a:t>Test</a:t>
                </a:r>
              </a:p>
            </p:txBody>
          </p:sp>
          <p:sp>
            <p:nvSpPr>
              <p:cNvPr id="177" name="화살표: 오각형 176">
                <a:extLst>
                  <a:ext uri="{FF2B5EF4-FFF2-40B4-BE49-F238E27FC236}">
                    <a16:creationId xmlns:a16="http://schemas.microsoft.com/office/drawing/2014/main" id="{EE3D8BBF-A91C-4446-8348-CC7DE7CCAB40}"/>
                  </a:ext>
                </a:extLst>
              </p:cNvPr>
              <p:cNvSpPr/>
              <p:nvPr/>
            </p:nvSpPr>
            <p:spPr>
              <a:xfrm>
                <a:off x="9545207" y="8370306"/>
                <a:ext cx="1311841" cy="288032"/>
              </a:xfrm>
              <a:prstGeom prst="homePlat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1D53E385-8BCB-4461-821A-9EDE1482340E}"/>
                  </a:ext>
                </a:extLst>
              </p:cNvPr>
              <p:cNvSpPr txBox="1"/>
              <p:nvPr/>
            </p:nvSpPr>
            <p:spPr>
              <a:xfrm>
                <a:off x="9540044" y="8391269"/>
                <a:ext cx="124898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b="1">
                    <a:solidFill>
                      <a:schemeClr val="bg1">
                        <a:lumMod val="85000"/>
                      </a:schemeClr>
                    </a:solidFill>
                  </a:rPr>
                  <a:t>Requirements</a:t>
                </a:r>
                <a:endParaRPr lang="ko-KR" altLang="en-US" sz="14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79" name="화살표: 오각형 178">
                <a:extLst>
                  <a:ext uri="{FF2B5EF4-FFF2-40B4-BE49-F238E27FC236}">
                    <a16:creationId xmlns:a16="http://schemas.microsoft.com/office/drawing/2014/main" id="{816A57A6-2558-4A4E-BF00-7609559761AE}"/>
                  </a:ext>
                </a:extLst>
              </p:cNvPr>
              <p:cNvSpPr/>
              <p:nvPr/>
            </p:nvSpPr>
            <p:spPr>
              <a:xfrm>
                <a:off x="11321375" y="8737538"/>
                <a:ext cx="1311841" cy="288032"/>
              </a:xfrm>
              <a:prstGeom prst="homePlat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E4823281-3FBC-48CD-92AF-81B85887C81F}"/>
                  </a:ext>
                </a:extLst>
              </p:cNvPr>
              <p:cNvSpPr txBox="1"/>
              <p:nvPr/>
            </p:nvSpPr>
            <p:spPr>
              <a:xfrm>
                <a:off x="11316212" y="8766121"/>
                <a:ext cx="124898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b="1">
                    <a:solidFill>
                      <a:schemeClr val="bg1">
                        <a:lumMod val="85000"/>
                      </a:schemeClr>
                    </a:solidFill>
                  </a:rPr>
                  <a:t>Design</a:t>
                </a:r>
                <a:endParaRPr lang="ko-KR" altLang="en-US" sz="14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cxnSp>
            <p:nvCxnSpPr>
              <p:cNvPr id="181" name="연결선: 꺾임 180">
                <a:extLst>
                  <a:ext uri="{FF2B5EF4-FFF2-40B4-BE49-F238E27FC236}">
                    <a16:creationId xmlns:a16="http://schemas.microsoft.com/office/drawing/2014/main" id="{FE0E0823-896C-4B77-89C5-E62B23AA4D2C}"/>
                  </a:ext>
                </a:extLst>
              </p:cNvPr>
              <p:cNvCxnSpPr>
                <a:stCxn id="177" idx="3"/>
                <a:endCxn id="179" idx="0"/>
              </p:cNvCxnSpPr>
              <p:nvPr/>
            </p:nvCxnSpPr>
            <p:spPr>
              <a:xfrm>
                <a:off x="10857048" y="8514322"/>
                <a:ext cx="1048240" cy="223216"/>
              </a:xfrm>
              <a:prstGeom prst="bentConnector2">
                <a:avLst/>
              </a:prstGeom>
              <a:noFill/>
              <a:ln w="508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2" name="화살표: 오각형 181">
                <a:extLst>
                  <a:ext uri="{FF2B5EF4-FFF2-40B4-BE49-F238E27FC236}">
                    <a16:creationId xmlns:a16="http://schemas.microsoft.com/office/drawing/2014/main" id="{DD470C97-807A-4DAD-9E2F-CCF741E836CE}"/>
                  </a:ext>
                </a:extLst>
              </p:cNvPr>
              <p:cNvSpPr/>
              <p:nvPr/>
            </p:nvSpPr>
            <p:spPr>
              <a:xfrm>
                <a:off x="13097543" y="9104770"/>
                <a:ext cx="1311841" cy="288032"/>
              </a:xfrm>
              <a:prstGeom prst="homePlat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BF5281F8-EFAA-43A5-8D39-778BCB2FC1A3}"/>
                  </a:ext>
                </a:extLst>
              </p:cNvPr>
              <p:cNvSpPr txBox="1"/>
              <p:nvPr/>
            </p:nvSpPr>
            <p:spPr>
              <a:xfrm>
                <a:off x="13092380" y="9133353"/>
                <a:ext cx="124898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b="1">
                    <a:solidFill>
                      <a:schemeClr val="bg1">
                        <a:lumMod val="85000"/>
                      </a:schemeClr>
                    </a:solidFill>
                  </a:rPr>
                  <a:t>Development</a:t>
                </a:r>
                <a:endParaRPr lang="ko-KR" altLang="en-US" sz="14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84" name="화살표: 오각형 183">
                <a:extLst>
                  <a:ext uri="{FF2B5EF4-FFF2-40B4-BE49-F238E27FC236}">
                    <a16:creationId xmlns:a16="http://schemas.microsoft.com/office/drawing/2014/main" id="{EE466877-7941-462F-AA60-E00F9311CA58}"/>
                  </a:ext>
                </a:extLst>
              </p:cNvPr>
              <p:cNvSpPr/>
              <p:nvPr/>
            </p:nvSpPr>
            <p:spPr>
              <a:xfrm>
                <a:off x="14873711" y="9472002"/>
                <a:ext cx="1311841" cy="288032"/>
              </a:xfrm>
              <a:prstGeom prst="homePlat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CF4CC1A-BBCF-4844-A75B-6AC6D042F11A}"/>
                  </a:ext>
                </a:extLst>
              </p:cNvPr>
              <p:cNvSpPr txBox="1"/>
              <p:nvPr/>
            </p:nvSpPr>
            <p:spPr>
              <a:xfrm>
                <a:off x="14868548" y="9500585"/>
                <a:ext cx="124898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b="1">
                    <a:solidFill>
                      <a:schemeClr val="bg1">
                        <a:lumMod val="85000"/>
                      </a:schemeClr>
                    </a:solidFill>
                  </a:rPr>
                  <a:t>Test</a:t>
                </a:r>
                <a:endParaRPr lang="ko-KR" altLang="en-US" sz="14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86" name="화살표: 오각형 185">
                <a:extLst>
                  <a:ext uri="{FF2B5EF4-FFF2-40B4-BE49-F238E27FC236}">
                    <a16:creationId xmlns:a16="http://schemas.microsoft.com/office/drawing/2014/main" id="{0177099B-2186-439F-AC8A-9EE16A80AD98}"/>
                  </a:ext>
                </a:extLst>
              </p:cNvPr>
              <p:cNvSpPr/>
              <p:nvPr/>
            </p:nvSpPr>
            <p:spPr>
              <a:xfrm>
                <a:off x="16649877" y="9839234"/>
                <a:ext cx="1311841" cy="288032"/>
              </a:xfrm>
              <a:prstGeom prst="homePlat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3B6B9948-06C2-4D87-BE43-D791BC443119}"/>
                  </a:ext>
                </a:extLst>
              </p:cNvPr>
              <p:cNvSpPr txBox="1"/>
              <p:nvPr/>
            </p:nvSpPr>
            <p:spPr>
              <a:xfrm>
                <a:off x="16644714" y="9867817"/>
                <a:ext cx="124898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b="1">
                    <a:solidFill>
                      <a:schemeClr val="bg1">
                        <a:lumMod val="85000"/>
                      </a:schemeClr>
                    </a:solidFill>
                  </a:rPr>
                  <a:t>Deployment</a:t>
                </a:r>
                <a:endParaRPr lang="ko-KR" altLang="en-US" sz="14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cxnSp>
            <p:nvCxnSpPr>
              <p:cNvPr id="188" name="연결선: 꺾임 187">
                <a:extLst>
                  <a:ext uri="{FF2B5EF4-FFF2-40B4-BE49-F238E27FC236}">
                    <a16:creationId xmlns:a16="http://schemas.microsoft.com/office/drawing/2014/main" id="{9D92CF44-4604-4467-B56F-0CE46430D54A}"/>
                  </a:ext>
                </a:extLst>
              </p:cNvPr>
              <p:cNvCxnSpPr>
                <a:cxnSpLocks/>
                <a:stCxn id="179" idx="3"/>
                <a:endCxn id="182" idx="0"/>
              </p:cNvCxnSpPr>
              <p:nvPr/>
            </p:nvCxnSpPr>
            <p:spPr>
              <a:xfrm>
                <a:off x="12633216" y="8881554"/>
                <a:ext cx="1048240" cy="223216"/>
              </a:xfrm>
              <a:prstGeom prst="bentConnector2">
                <a:avLst/>
              </a:prstGeom>
              <a:noFill/>
              <a:ln w="508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9" name="연결선: 꺾임 188">
                <a:extLst>
                  <a:ext uri="{FF2B5EF4-FFF2-40B4-BE49-F238E27FC236}">
                    <a16:creationId xmlns:a16="http://schemas.microsoft.com/office/drawing/2014/main" id="{85BE5CE6-519F-4AF5-A2C1-B4DB0B15112C}"/>
                  </a:ext>
                </a:extLst>
              </p:cNvPr>
              <p:cNvCxnSpPr>
                <a:cxnSpLocks/>
                <a:stCxn id="182" idx="3"/>
                <a:endCxn id="184" idx="0"/>
              </p:cNvCxnSpPr>
              <p:nvPr/>
            </p:nvCxnSpPr>
            <p:spPr>
              <a:xfrm>
                <a:off x="14409384" y="9248786"/>
                <a:ext cx="1048240" cy="223216"/>
              </a:xfrm>
              <a:prstGeom prst="bentConnector2">
                <a:avLst/>
              </a:prstGeom>
              <a:noFill/>
              <a:ln w="508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0" name="연결선: 꺾임 189">
                <a:extLst>
                  <a:ext uri="{FF2B5EF4-FFF2-40B4-BE49-F238E27FC236}">
                    <a16:creationId xmlns:a16="http://schemas.microsoft.com/office/drawing/2014/main" id="{91A9FDDC-2C2B-495F-B7D2-D0C58A86EBF2}"/>
                  </a:ext>
                </a:extLst>
              </p:cNvPr>
              <p:cNvCxnSpPr>
                <a:cxnSpLocks/>
                <a:stCxn id="184" idx="3"/>
                <a:endCxn id="186" idx="0"/>
              </p:cNvCxnSpPr>
              <p:nvPr/>
            </p:nvCxnSpPr>
            <p:spPr>
              <a:xfrm>
                <a:off x="16185552" y="9616018"/>
                <a:ext cx="1048238" cy="223216"/>
              </a:xfrm>
              <a:prstGeom prst="bentConnector2">
                <a:avLst/>
              </a:prstGeom>
              <a:noFill/>
              <a:ln w="508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0BE249C5-6235-4FA7-BE8C-CA8708C2A179}"/>
                  </a:ext>
                </a:extLst>
              </p:cNvPr>
              <p:cNvSpPr/>
              <p:nvPr/>
            </p:nvSpPr>
            <p:spPr>
              <a:xfrm>
                <a:off x="11534388" y="11726092"/>
                <a:ext cx="199481" cy="18836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870A7C94-8F1C-412C-841D-3A5B7A0F003F}"/>
                  </a:ext>
                </a:extLst>
              </p:cNvPr>
              <p:cNvSpPr/>
              <p:nvPr/>
            </p:nvSpPr>
            <p:spPr>
              <a:xfrm>
                <a:off x="14523750" y="11688297"/>
                <a:ext cx="199481" cy="18836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A6A6B9DF-2930-41E6-8D56-6E21E28923E8}"/>
                  </a:ext>
                </a:extLst>
              </p:cNvPr>
              <p:cNvSpPr txBox="1"/>
              <p:nvPr/>
            </p:nvSpPr>
            <p:spPr>
              <a:xfrm>
                <a:off x="10168376" y="11308219"/>
                <a:ext cx="61116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SPRINT</a:t>
                </a:r>
              </a:p>
              <a:p>
                <a:pPr algn="ctr"/>
                <a:r>
                  <a:rPr lang="en-US" altLang="ko-KR"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ko-KR" altLang="en-US" sz="12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B64FFD26-003E-4B13-AF4F-6EF14B2FC17E}"/>
                  </a:ext>
                </a:extLst>
              </p:cNvPr>
              <p:cNvSpPr txBox="1"/>
              <p:nvPr/>
            </p:nvSpPr>
            <p:spPr>
              <a:xfrm>
                <a:off x="12806045" y="11130934"/>
                <a:ext cx="78683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6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SPRINT</a:t>
                </a:r>
              </a:p>
              <a:p>
                <a:pPr algn="ctr"/>
                <a:r>
                  <a:rPr lang="en-US" altLang="ko-KR" sz="16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ko-KR" altLang="en-US" sz="16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3D6DCA94-332C-4607-BA15-3DCDFF2BCB0B}"/>
                  </a:ext>
                </a:extLst>
              </p:cNvPr>
              <p:cNvSpPr txBox="1"/>
              <p:nvPr/>
            </p:nvSpPr>
            <p:spPr>
              <a:xfrm>
                <a:off x="16021141" y="10884649"/>
                <a:ext cx="103583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20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SPRINT</a:t>
                </a:r>
              </a:p>
              <a:p>
                <a:pPr algn="ctr"/>
                <a:r>
                  <a:rPr lang="en-US" altLang="ko-KR" sz="20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ko-KR" altLang="en-US" sz="20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8FBFCEB4-F15D-410D-896D-0D224C2157B8}"/>
                  </a:ext>
                </a:extLst>
              </p:cNvPr>
              <p:cNvSpPr txBox="1"/>
              <p:nvPr/>
            </p:nvSpPr>
            <p:spPr>
              <a:xfrm>
                <a:off x="11253640" y="11147983"/>
                <a:ext cx="78683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Review</a:t>
                </a:r>
              </a:p>
              <a:p>
                <a:pPr algn="ctr"/>
                <a:r>
                  <a:rPr lang="en-US" altLang="ko-KR"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With</a:t>
                </a:r>
              </a:p>
              <a:p>
                <a:pPr algn="ctr"/>
                <a:r>
                  <a:rPr lang="en-US" altLang="ko-KR"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Customer</a:t>
                </a:r>
                <a:endParaRPr lang="ko-KR" altLang="en-US" sz="12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9F2E3D22-C96B-4803-B34A-230814E1ECEA}"/>
                  </a:ext>
                </a:extLst>
              </p:cNvPr>
              <p:cNvSpPr txBox="1"/>
              <p:nvPr/>
            </p:nvSpPr>
            <p:spPr>
              <a:xfrm>
                <a:off x="14206436" y="11147983"/>
                <a:ext cx="78683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Review</a:t>
                </a:r>
              </a:p>
              <a:p>
                <a:pPr algn="ctr"/>
                <a:r>
                  <a:rPr lang="en-US" altLang="ko-KR"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With</a:t>
                </a:r>
              </a:p>
              <a:p>
                <a:pPr algn="ctr"/>
                <a:r>
                  <a:rPr lang="en-US" altLang="ko-KR"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Customer</a:t>
                </a:r>
                <a:endParaRPr lang="ko-KR" altLang="en-US" sz="12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F1574FD-3BAC-4ED5-8A76-05D2EC73D046}"/>
                  </a:ext>
                </a:extLst>
              </p:cNvPr>
              <p:cNvSpPr txBox="1"/>
              <p:nvPr/>
            </p:nvSpPr>
            <p:spPr>
              <a:xfrm>
                <a:off x="10069500" y="9856633"/>
                <a:ext cx="277249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48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</a:rPr>
                  <a:t>V-Model</a:t>
                </a:r>
                <a:endParaRPr lang="ko-KR" altLang="en-US" sz="48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02" name="더하기 기호 201">
              <a:extLst>
                <a:ext uri="{FF2B5EF4-FFF2-40B4-BE49-F238E27FC236}">
                  <a16:creationId xmlns:a16="http://schemas.microsoft.com/office/drawing/2014/main" id="{7652A890-0DF6-415B-A45B-6C825049B258}"/>
                </a:ext>
              </a:extLst>
            </p:cNvPr>
            <p:cNvSpPr/>
            <p:nvPr/>
          </p:nvSpPr>
          <p:spPr>
            <a:xfrm>
              <a:off x="12787157" y="9856634"/>
              <a:ext cx="786028" cy="738663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797F744-59A4-4E88-8145-771A25F70B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83285" y="4376270"/>
            <a:ext cx="4877144" cy="377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3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2BF891-C847-4AF0-B869-9F9685FA7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09" y="1601094"/>
            <a:ext cx="6048375" cy="41814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A3661C-564F-4C70-A242-3811F68D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61E8B87-411B-4492-993A-FA8F9AA2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1" name="그림 130">
            <a:extLst>
              <a:ext uri="{FF2B5EF4-FFF2-40B4-BE49-F238E27FC236}">
                <a16:creationId xmlns:a16="http://schemas.microsoft.com/office/drawing/2014/main" id="{CE8AC4B8-E05B-4772-89D8-D88003B20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52" y="10443495"/>
            <a:ext cx="4953000" cy="3086100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985DB112-84A9-42A5-976F-6EA0CCAF5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253" y="5380918"/>
            <a:ext cx="4895850" cy="3276600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F4D83EE9-AA16-4F81-9E9A-EFA4D734C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0901" y="1236263"/>
            <a:ext cx="10420350" cy="4105275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A623F9F5-5E64-48DD-811E-63BB6BA32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2173" y="9818321"/>
            <a:ext cx="5810250" cy="3933825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C1653B3C-1650-4441-8576-C242150B28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9274" y="5630429"/>
            <a:ext cx="61817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358B54B-CB1A-46B1-AAC3-59364A5B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2732D0E-2FE8-4154-8A8F-07EB1BAA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웹페이지 첫화면 이미지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AE5157-A14D-412B-8496-692A599AE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3480" y="4953000"/>
            <a:ext cx="4152900" cy="2533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8C2640-0EAB-427A-B29A-92FD2F8F5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55768" y="5339042"/>
            <a:ext cx="2505075" cy="1600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DF705E-492B-4299-9221-968B6BC7B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2" y="7595989"/>
            <a:ext cx="4044384" cy="307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2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50800">
          <a:tailEnd type="triangle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600" b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11613</TotalTime>
  <Words>88</Words>
  <Application>Microsoft Office PowerPoint</Application>
  <PresentationFormat>사용자 지정</PresentationFormat>
  <Paragraphs>77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HY헤드라인M</vt:lpstr>
      <vt:lpstr>굴림</vt:lpstr>
      <vt:lpstr>맑은 고딕</vt:lpstr>
      <vt:lpstr>Arial</vt:lpstr>
      <vt:lpstr>Arial Black</vt:lpstr>
      <vt:lpstr>Wingdings</vt:lpstr>
      <vt:lpstr>Office 테마</vt:lpstr>
      <vt:lpstr>디자인 사용자 지정</vt:lpstr>
      <vt:lpstr>PowerPoint 프레젠테이션</vt:lpstr>
      <vt:lpstr>웹페이지 첫화면 이미지</vt:lpstr>
      <vt:lpstr>PowerPoint 프레젠테이션</vt:lpstr>
      <vt:lpstr>웹페이지 첫화면 이미지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cdshim</dc:creator>
  <cp:lastModifiedBy>cdshim</cp:lastModifiedBy>
  <cp:revision>1681</cp:revision>
  <dcterms:created xsi:type="dcterms:W3CDTF">2014-09-26T00:08:04Z</dcterms:created>
  <dcterms:modified xsi:type="dcterms:W3CDTF">2022-03-12T11:52:19Z</dcterms:modified>
</cp:coreProperties>
</file>