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01" r:id="rId3"/>
    <p:sldId id="349" r:id="rId4"/>
    <p:sldId id="351" r:id="rId5"/>
    <p:sldId id="350" r:id="rId6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000FF"/>
    <a:srgbClr val="2C5E43"/>
    <a:srgbClr val="FF33CC"/>
    <a:srgbClr val="00FFFF"/>
    <a:srgbClr val="438E65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19" autoAdjust="0"/>
  </p:normalViewPr>
  <p:slideViewPr>
    <p:cSldViewPr showGuides="1">
      <p:cViewPr varScale="1">
        <p:scale>
          <a:sx n="63" d="100"/>
          <a:sy n="63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2021.  09.  23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Webpage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C1038F-0450-4645-B397-3799ACE291B5}"/>
              </a:ext>
            </a:extLst>
          </p:cNvPr>
          <p:cNvGrpSpPr/>
          <p:nvPr/>
        </p:nvGrpSpPr>
        <p:grpSpPr>
          <a:xfrm>
            <a:off x="679753" y="1201605"/>
            <a:ext cx="4879001" cy="3970746"/>
            <a:chOff x="1216999" y="1085213"/>
            <a:chExt cx="4879001" cy="39707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183F6F-C997-4AA1-8722-5A898CDA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22" t="3403" b="2844"/>
            <a:stretch/>
          </p:blipFill>
          <p:spPr>
            <a:xfrm>
              <a:off x="1231957" y="1085213"/>
              <a:ext cx="2723964" cy="22601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585659-DD97-4FE1-975F-1BD63B77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999" y="3355675"/>
              <a:ext cx="4879001" cy="170028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8425A-783A-4E89-9827-CE877D144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248" b="34525"/>
            <a:stretch/>
          </p:blipFill>
          <p:spPr>
            <a:xfrm>
              <a:off x="3955921" y="1085213"/>
              <a:ext cx="2140079" cy="17002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512998-DD45-47D3-ABDC-AD681CAC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921" y="2764696"/>
              <a:ext cx="2140079" cy="113019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21043AE-2791-47CB-B756-86424782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9" y="5845801"/>
            <a:ext cx="2760763" cy="24110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FE62F6-65CB-4CD2-9886-CA57CD6191AE}"/>
              </a:ext>
            </a:extLst>
          </p:cNvPr>
          <p:cNvGrpSpPr/>
          <p:nvPr/>
        </p:nvGrpSpPr>
        <p:grpSpPr>
          <a:xfrm>
            <a:off x="7951736" y="1386270"/>
            <a:ext cx="4879001" cy="3759072"/>
            <a:chOff x="3000371" y="783289"/>
            <a:chExt cx="4879001" cy="37590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EF022C-9FF8-4D4E-B761-9BF2A0D7C99E}"/>
                </a:ext>
              </a:extLst>
            </p:cNvPr>
            <p:cNvGrpSpPr/>
            <p:nvPr/>
          </p:nvGrpSpPr>
          <p:grpSpPr>
            <a:xfrm>
              <a:off x="3000371" y="783289"/>
              <a:ext cx="4879000" cy="3759072"/>
              <a:chOff x="1231957" y="1085213"/>
              <a:chExt cx="4879000" cy="375907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F11AC02-EE06-4949-B19C-9EEDC399A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722" t="3403" b="2844"/>
              <a:stretch/>
            </p:blipFill>
            <p:spPr>
              <a:xfrm>
                <a:off x="1231957" y="1085213"/>
                <a:ext cx="2723964" cy="226012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2281F76-A310-4083-9147-373A36C114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975" t="32978"/>
              <a:stretch/>
            </p:blipFill>
            <p:spPr>
              <a:xfrm>
                <a:off x="1231957" y="3345333"/>
                <a:ext cx="4879000" cy="1498952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A726E8-C2ED-4BB7-9ED3-583DFCEA1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1045" y="783289"/>
              <a:ext cx="2178327" cy="2260120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08EF6DE-93BE-45E1-A3BA-6B411F34B9B3}"/>
              </a:ext>
            </a:extLst>
          </p:cNvPr>
          <p:cNvGrpSpPr/>
          <p:nvPr/>
        </p:nvGrpSpPr>
        <p:grpSpPr>
          <a:xfrm>
            <a:off x="620924" y="9236783"/>
            <a:ext cx="8421674" cy="3641152"/>
            <a:chOff x="1043100" y="8380308"/>
            <a:chExt cx="8421674" cy="3641152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8E0AEC0E-01D7-4EDA-8124-9819EB12F429}"/>
                </a:ext>
              </a:extLst>
            </p:cNvPr>
            <p:cNvSpPr/>
            <p:nvPr/>
          </p:nvSpPr>
          <p:spPr>
            <a:xfrm>
              <a:off x="1486744" y="11752926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5" name="화살표: 원형 134">
              <a:extLst>
                <a:ext uri="{FF2B5EF4-FFF2-40B4-BE49-F238E27FC236}">
                  <a16:creationId xmlns:a16="http://schemas.microsoft.com/office/drawing/2014/main" id="{4DB9C270-6EF6-431D-BC11-CB10BB8C34C3}"/>
                </a:ext>
              </a:extLst>
            </p:cNvPr>
            <p:cNvSpPr/>
            <p:nvPr/>
          </p:nvSpPr>
          <p:spPr>
            <a:xfrm rot="4621668" flipH="1">
              <a:off x="1513247" y="10977389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0FD45CE8-E795-412B-97AE-9B039CB726E5}"/>
                </a:ext>
              </a:extLst>
            </p:cNvPr>
            <p:cNvSpPr/>
            <p:nvPr/>
          </p:nvSpPr>
          <p:spPr>
            <a:xfrm>
              <a:off x="1043100" y="11693032"/>
              <a:ext cx="443644" cy="28164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4621978F-FED2-4892-A70C-83C20907D74D}"/>
                </a:ext>
              </a:extLst>
            </p:cNvPr>
            <p:cNvSpPr/>
            <p:nvPr/>
          </p:nvSpPr>
          <p:spPr>
            <a:xfrm>
              <a:off x="2229131" y="11693032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9854043-B77B-46D1-A27A-8552770C2566}"/>
                </a:ext>
              </a:extLst>
            </p:cNvPr>
            <p:cNvSpPr txBox="1"/>
            <p:nvPr/>
          </p:nvSpPr>
          <p:spPr>
            <a:xfrm>
              <a:off x="1076611" y="11759362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Req’s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5A1B16A-9A8B-4AAB-BA58-650A013DCBD1}"/>
                </a:ext>
              </a:extLst>
            </p:cNvPr>
            <p:cNvSpPr txBox="1"/>
            <p:nvPr/>
          </p:nvSpPr>
          <p:spPr>
            <a:xfrm>
              <a:off x="1551262" y="11763036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Design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4C1826-1662-48F5-9257-383BD98308E5}"/>
                </a:ext>
              </a:extLst>
            </p:cNvPr>
            <p:cNvSpPr txBox="1"/>
            <p:nvPr/>
          </p:nvSpPr>
          <p:spPr>
            <a:xfrm>
              <a:off x="2371001" y="11755688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Deploy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949184B-E7B2-48BB-BEE3-107A64E6ECA6}"/>
                </a:ext>
              </a:extLst>
            </p:cNvPr>
            <p:cNvSpPr txBox="1"/>
            <p:nvPr/>
          </p:nvSpPr>
          <p:spPr>
            <a:xfrm rot="5400000">
              <a:off x="2062108" y="11394405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DBDBE35-808C-4C25-965C-97D61E24EA57}"/>
                </a:ext>
              </a:extLst>
            </p:cNvPr>
            <p:cNvSpPr/>
            <p:nvPr/>
          </p:nvSpPr>
          <p:spPr>
            <a:xfrm rot="15115221" flipH="1">
              <a:off x="1433444" y="11120947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995ED12-5B49-4BFF-A76F-B3B91C74306D}"/>
                </a:ext>
              </a:extLst>
            </p:cNvPr>
            <p:cNvSpPr txBox="1"/>
            <p:nvPr/>
          </p:nvSpPr>
          <p:spPr>
            <a:xfrm rot="16200000">
              <a:off x="1457119" y="11369679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ABA6B8EF-E297-440E-B7A5-14F1039AD53B}"/>
                </a:ext>
              </a:extLst>
            </p:cNvPr>
            <p:cNvSpPr/>
            <p:nvPr/>
          </p:nvSpPr>
          <p:spPr>
            <a:xfrm>
              <a:off x="4065015" y="11703585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5" name="화살표: 원형 124">
              <a:extLst>
                <a:ext uri="{FF2B5EF4-FFF2-40B4-BE49-F238E27FC236}">
                  <a16:creationId xmlns:a16="http://schemas.microsoft.com/office/drawing/2014/main" id="{B8330A3B-346B-49EB-B487-21E66FB0D64C}"/>
                </a:ext>
              </a:extLst>
            </p:cNvPr>
            <p:cNvSpPr/>
            <p:nvPr/>
          </p:nvSpPr>
          <p:spPr>
            <a:xfrm rot="4621668" flipH="1">
              <a:off x="4099365" y="10698463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0FFAA082-AA01-4D2B-8B83-3262FBA8D6EE}"/>
                </a:ext>
              </a:extLst>
            </p:cNvPr>
            <p:cNvSpPr/>
            <p:nvPr/>
          </p:nvSpPr>
          <p:spPr>
            <a:xfrm>
              <a:off x="3490037" y="11625960"/>
              <a:ext cx="574978" cy="3650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8D1DDD7-4911-4764-BA66-C82221921686}"/>
                </a:ext>
              </a:extLst>
            </p:cNvPr>
            <p:cNvSpPr/>
            <p:nvPr/>
          </p:nvSpPr>
          <p:spPr>
            <a:xfrm>
              <a:off x="5027174" y="11625960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1F0F81-0B2C-444C-BE9E-612F82BFFF78}"/>
                </a:ext>
              </a:extLst>
            </p:cNvPr>
            <p:cNvSpPr txBox="1"/>
            <p:nvPr/>
          </p:nvSpPr>
          <p:spPr>
            <a:xfrm>
              <a:off x="3533469" y="11711927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Req’s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449CC03-8CE2-4DC6-9B79-A050D8423E78}"/>
                </a:ext>
              </a:extLst>
            </p:cNvPr>
            <p:cNvSpPr txBox="1"/>
            <p:nvPr/>
          </p:nvSpPr>
          <p:spPr>
            <a:xfrm>
              <a:off x="4148632" y="11716689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Design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71833D-5C53-4D2E-8A23-77E4FA30F364}"/>
                </a:ext>
              </a:extLst>
            </p:cNvPr>
            <p:cNvSpPr txBox="1"/>
            <p:nvPr/>
          </p:nvSpPr>
          <p:spPr>
            <a:xfrm>
              <a:off x="5211043" y="11707165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Deploy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42A4682-6E20-44CE-8F21-0C46462D3339}"/>
                </a:ext>
              </a:extLst>
            </p:cNvPr>
            <p:cNvSpPr txBox="1"/>
            <p:nvPr/>
          </p:nvSpPr>
          <p:spPr>
            <a:xfrm rot="5400000">
              <a:off x="4810707" y="11238930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45F7CF5-5E84-4799-9FDE-3090A2C021C1}"/>
                </a:ext>
              </a:extLst>
            </p:cNvPr>
            <p:cNvSpPr/>
            <p:nvPr/>
          </p:nvSpPr>
          <p:spPr>
            <a:xfrm rot="15115221" flipH="1">
              <a:off x="3995937" y="10884519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DCFE89-2E4D-4164-8E3B-73D720B3EC42}"/>
                </a:ext>
              </a:extLst>
            </p:cNvPr>
            <p:cNvSpPr txBox="1"/>
            <p:nvPr/>
          </p:nvSpPr>
          <p:spPr>
            <a:xfrm rot="16200000">
              <a:off x="4026620" y="11206884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2DFF0F9-E486-4363-9E9C-DC3C4CA76D3F}"/>
                </a:ext>
              </a:extLst>
            </p:cNvPr>
            <p:cNvSpPr/>
            <p:nvPr/>
          </p:nvSpPr>
          <p:spPr>
            <a:xfrm>
              <a:off x="7212444" y="11646066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5" name="화살표: 원형 114">
              <a:extLst>
                <a:ext uri="{FF2B5EF4-FFF2-40B4-BE49-F238E27FC236}">
                  <a16:creationId xmlns:a16="http://schemas.microsoft.com/office/drawing/2014/main" id="{912F0FCA-C86E-4804-BFE7-8FB618D5E149}"/>
                </a:ext>
              </a:extLst>
            </p:cNvPr>
            <p:cNvSpPr/>
            <p:nvPr/>
          </p:nvSpPr>
          <p:spPr>
            <a:xfrm rot="4621668" flipH="1">
              <a:off x="7257312" y="10333182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199AFD00-87BF-449F-A5B1-A0A9D3AA1664}"/>
                </a:ext>
              </a:extLst>
            </p:cNvPr>
            <p:cNvSpPr/>
            <p:nvPr/>
          </p:nvSpPr>
          <p:spPr>
            <a:xfrm>
              <a:off x="6461411" y="11544673"/>
              <a:ext cx="751033" cy="47678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BCB7B6D1-C041-40D0-A78A-A7F303E0EDAF}"/>
                </a:ext>
              </a:extLst>
            </p:cNvPr>
            <p:cNvSpPr/>
            <p:nvPr/>
          </p:nvSpPr>
          <p:spPr>
            <a:xfrm>
              <a:off x="8469210" y="11544673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0CE166-B9F6-4D86-9712-D887592980EB}"/>
                </a:ext>
              </a:extLst>
            </p:cNvPr>
            <p:cNvSpPr txBox="1"/>
            <p:nvPr/>
          </p:nvSpPr>
          <p:spPr>
            <a:xfrm>
              <a:off x="6518142" y="11656963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Req’s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EC8B0C-AEAD-4AD5-A8C5-30379917D1E9}"/>
                </a:ext>
              </a:extLst>
            </p:cNvPr>
            <p:cNvSpPr txBox="1"/>
            <p:nvPr/>
          </p:nvSpPr>
          <p:spPr>
            <a:xfrm>
              <a:off x="7321664" y="11663183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Design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3B6949-68B5-4BBA-A22A-8F934FCEAAFC}"/>
                </a:ext>
              </a:extLst>
            </p:cNvPr>
            <p:cNvSpPr txBox="1"/>
            <p:nvPr/>
          </p:nvSpPr>
          <p:spPr>
            <a:xfrm>
              <a:off x="8709379" y="11650743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Deploy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D95EC8-4169-4358-940C-7B9052AAC439}"/>
                </a:ext>
              </a:extLst>
            </p:cNvPr>
            <p:cNvSpPr txBox="1"/>
            <p:nvPr/>
          </p:nvSpPr>
          <p:spPr>
            <a:xfrm rot="5400000">
              <a:off x="8186462" y="11039137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52924FA-9777-44E9-9C55-5443976E7F21}"/>
                </a:ext>
              </a:extLst>
            </p:cNvPr>
            <p:cNvSpPr/>
            <p:nvPr/>
          </p:nvSpPr>
          <p:spPr>
            <a:xfrm rot="15115221" flipH="1">
              <a:off x="7122215" y="10576207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6AFF6B4-9838-46D2-8783-A3383E17C7D7}"/>
                </a:ext>
              </a:extLst>
            </p:cNvPr>
            <p:cNvSpPr txBox="1"/>
            <p:nvPr/>
          </p:nvSpPr>
          <p:spPr>
            <a:xfrm rot="16200000">
              <a:off x="7162293" y="10997279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2" name="화살표: 오각형 111">
              <a:extLst>
                <a:ext uri="{FF2B5EF4-FFF2-40B4-BE49-F238E27FC236}">
                  <a16:creationId xmlns:a16="http://schemas.microsoft.com/office/drawing/2014/main" id="{96923A47-29B9-43C7-8FD6-BECE73F551F0}"/>
                </a:ext>
              </a:extLst>
            </p:cNvPr>
            <p:cNvSpPr/>
            <p:nvPr/>
          </p:nvSpPr>
          <p:spPr>
            <a:xfrm>
              <a:off x="1048263" y="8380308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8EEB93-8F7E-453C-9535-3BB2A957607B}"/>
                </a:ext>
              </a:extLst>
            </p:cNvPr>
            <p:cNvSpPr txBox="1"/>
            <p:nvPr/>
          </p:nvSpPr>
          <p:spPr>
            <a:xfrm>
              <a:off x="1043100" y="8424131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0" name="화살표: 오각형 109">
              <a:extLst>
                <a:ext uri="{FF2B5EF4-FFF2-40B4-BE49-F238E27FC236}">
                  <a16:creationId xmlns:a16="http://schemas.microsoft.com/office/drawing/2014/main" id="{103EE3B2-FD47-4C02-9DAA-89A60AF5ECF7}"/>
                </a:ext>
              </a:extLst>
            </p:cNvPr>
            <p:cNvSpPr/>
            <p:nvPr/>
          </p:nvSpPr>
          <p:spPr>
            <a:xfrm>
              <a:off x="2824431" y="8747540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0CC823-5587-43CD-B7D1-2EAD48D1A5BC}"/>
                </a:ext>
              </a:extLst>
            </p:cNvPr>
            <p:cNvSpPr txBox="1"/>
            <p:nvPr/>
          </p:nvSpPr>
          <p:spPr>
            <a:xfrm>
              <a:off x="2819268" y="8791363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C27DD6C-4037-44E8-B6C1-67CD329928E2}"/>
                </a:ext>
              </a:extLst>
            </p:cNvPr>
            <p:cNvCxnSpPr>
              <a:stCxn id="112" idx="3"/>
              <a:endCxn id="110" idx="0"/>
            </p:cNvCxnSpPr>
            <p:nvPr/>
          </p:nvCxnSpPr>
          <p:spPr>
            <a:xfrm>
              <a:off x="2360104" y="8524324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화살표: 오각형 107">
              <a:extLst>
                <a:ext uri="{FF2B5EF4-FFF2-40B4-BE49-F238E27FC236}">
                  <a16:creationId xmlns:a16="http://schemas.microsoft.com/office/drawing/2014/main" id="{B67C55EB-5995-42BE-911F-6276F68D0854}"/>
                </a:ext>
              </a:extLst>
            </p:cNvPr>
            <p:cNvSpPr/>
            <p:nvPr/>
          </p:nvSpPr>
          <p:spPr>
            <a:xfrm>
              <a:off x="4600599" y="9114772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A50DAD-35A6-4562-952F-4340EF713351}"/>
                </a:ext>
              </a:extLst>
            </p:cNvPr>
            <p:cNvSpPr txBox="1"/>
            <p:nvPr/>
          </p:nvSpPr>
          <p:spPr>
            <a:xfrm>
              <a:off x="4595436" y="9158595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화살표: 오각형 105">
              <a:extLst>
                <a:ext uri="{FF2B5EF4-FFF2-40B4-BE49-F238E27FC236}">
                  <a16:creationId xmlns:a16="http://schemas.microsoft.com/office/drawing/2014/main" id="{B2087B3C-2530-4C5A-A45C-DE406B7EE710}"/>
                </a:ext>
              </a:extLst>
            </p:cNvPr>
            <p:cNvSpPr/>
            <p:nvPr/>
          </p:nvSpPr>
          <p:spPr>
            <a:xfrm>
              <a:off x="6376767" y="9482004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3C868-E4B5-463D-96C0-A5F66124A442}"/>
                </a:ext>
              </a:extLst>
            </p:cNvPr>
            <p:cNvSpPr txBox="1"/>
            <p:nvPr/>
          </p:nvSpPr>
          <p:spPr>
            <a:xfrm>
              <a:off x="6371604" y="9525827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4" name="화살표: 오각형 103">
              <a:extLst>
                <a:ext uri="{FF2B5EF4-FFF2-40B4-BE49-F238E27FC236}">
                  <a16:creationId xmlns:a16="http://schemas.microsoft.com/office/drawing/2014/main" id="{6C9625F3-D167-4DA0-969E-E0F54DC5E76E}"/>
                </a:ext>
              </a:extLst>
            </p:cNvPr>
            <p:cNvSpPr/>
            <p:nvPr/>
          </p:nvSpPr>
          <p:spPr>
            <a:xfrm>
              <a:off x="8152933" y="9849236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AD926E-B34A-4040-81E3-B16375C287B6}"/>
                </a:ext>
              </a:extLst>
            </p:cNvPr>
            <p:cNvSpPr txBox="1"/>
            <p:nvPr/>
          </p:nvSpPr>
          <p:spPr>
            <a:xfrm>
              <a:off x="8147770" y="9893059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72932A1E-E90B-4838-9405-AF553C0A00C4}"/>
                </a:ext>
              </a:extLst>
            </p:cNvPr>
            <p:cNvCxnSpPr>
              <a:cxnSpLocks/>
              <a:stCxn id="110" idx="3"/>
              <a:endCxn id="108" idx="0"/>
            </p:cNvCxnSpPr>
            <p:nvPr/>
          </p:nvCxnSpPr>
          <p:spPr>
            <a:xfrm>
              <a:off x="4136272" y="889155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6DD0D5F9-9026-45A8-8D7F-8A5FB944D43D}"/>
                </a:ext>
              </a:extLst>
            </p:cNvPr>
            <p:cNvCxnSpPr>
              <a:cxnSpLocks/>
              <a:stCxn id="108" idx="3"/>
              <a:endCxn id="106" idx="0"/>
            </p:cNvCxnSpPr>
            <p:nvPr/>
          </p:nvCxnSpPr>
          <p:spPr>
            <a:xfrm>
              <a:off x="5912440" y="9258788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CF3CD5EC-7FF5-496C-BC00-6455C138345E}"/>
                </a:ext>
              </a:extLst>
            </p:cNvPr>
            <p:cNvCxnSpPr>
              <a:cxnSpLocks/>
              <a:stCxn id="106" idx="3"/>
              <a:endCxn id="104" idx="0"/>
            </p:cNvCxnSpPr>
            <p:nvPr/>
          </p:nvCxnSpPr>
          <p:spPr>
            <a:xfrm>
              <a:off x="7688608" y="9626020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7B1445B-6B69-4144-B79E-338367357738}"/>
                </a:ext>
              </a:extLst>
            </p:cNvPr>
            <p:cNvSpPr/>
            <p:nvPr/>
          </p:nvSpPr>
          <p:spPr>
            <a:xfrm>
              <a:off x="3037444" y="11736094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8288738-1CB7-471C-BCAB-0C9FEE228157}"/>
                </a:ext>
              </a:extLst>
            </p:cNvPr>
            <p:cNvSpPr/>
            <p:nvPr/>
          </p:nvSpPr>
          <p:spPr>
            <a:xfrm>
              <a:off x="6026806" y="11698299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099BE72-8813-437F-82D7-01F1F4DB63E0}"/>
                </a:ext>
              </a:extLst>
            </p:cNvPr>
            <p:cNvSpPr txBox="1"/>
            <p:nvPr/>
          </p:nvSpPr>
          <p:spPr>
            <a:xfrm>
              <a:off x="1671432" y="11318221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1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0398C40-89D7-4942-825F-8378CE98E868}"/>
                </a:ext>
              </a:extLst>
            </p:cNvPr>
            <p:cNvSpPr txBox="1"/>
            <p:nvPr/>
          </p:nvSpPr>
          <p:spPr>
            <a:xfrm>
              <a:off x="4309101" y="11140936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2</a:t>
              </a:r>
              <a:endParaRPr lang="ko-KR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D1E14F-DE7B-43BB-82B6-CD2A165A8D9E}"/>
                </a:ext>
              </a:extLst>
            </p:cNvPr>
            <p:cNvSpPr txBox="1"/>
            <p:nvPr/>
          </p:nvSpPr>
          <p:spPr>
            <a:xfrm>
              <a:off x="7524197" y="10894651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3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3BC2B9-E3C6-46F9-B739-8F45FB834E6F}"/>
                </a:ext>
              </a:extLst>
            </p:cNvPr>
            <p:cNvSpPr txBox="1"/>
            <p:nvPr/>
          </p:nvSpPr>
          <p:spPr>
            <a:xfrm>
              <a:off x="2756696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3784ED-D846-4308-8B28-BFE53C178656}"/>
                </a:ext>
              </a:extLst>
            </p:cNvPr>
            <p:cNvSpPr txBox="1"/>
            <p:nvPr/>
          </p:nvSpPr>
          <p:spPr>
            <a:xfrm>
              <a:off x="5709492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144" name="화살표: 갈매기형 수장 143">
              <a:extLst>
                <a:ext uri="{FF2B5EF4-FFF2-40B4-BE49-F238E27FC236}">
                  <a16:creationId xmlns:a16="http://schemas.microsoft.com/office/drawing/2014/main" id="{E45E9E96-0713-476F-B8F9-F6A1D6F9DC18}"/>
                </a:ext>
              </a:extLst>
            </p:cNvPr>
            <p:cNvSpPr/>
            <p:nvPr/>
          </p:nvSpPr>
          <p:spPr>
            <a:xfrm rot="5400000">
              <a:off x="4949831" y="8210757"/>
              <a:ext cx="636760" cy="391371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CFE666-F203-4DB2-8BB8-C9F1FA7F1FE6}"/>
                </a:ext>
              </a:extLst>
            </p:cNvPr>
            <p:cNvSpPr txBox="1"/>
            <p:nvPr/>
          </p:nvSpPr>
          <p:spPr>
            <a:xfrm>
              <a:off x="3203026" y="9956446"/>
              <a:ext cx="403764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Agile with V-Model</a:t>
              </a:r>
              <a:endPara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322962" y="5399592"/>
            <a:ext cx="8605265" cy="3833639"/>
            <a:chOff x="9428735" y="8244061"/>
            <a:chExt cx="8605265" cy="3833639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F4F605B2-B478-4BB4-AB6D-5167E6D6C627}"/>
                </a:ext>
              </a:extLst>
            </p:cNvPr>
            <p:cNvGrpSpPr/>
            <p:nvPr/>
          </p:nvGrpSpPr>
          <p:grpSpPr>
            <a:xfrm>
              <a:off x="9540044" y="8370306"/>
              <a:ext cx="8421674" cy="3641152"/>
              <a:chOff x="9540044" y="8370306"/>
              <a:chExt cx="8421674" cy="3641152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CAB38CEC-9238-4F1D-9ECC-34D915D8AB0E}"/>
                  </a:ext>
                </a:extLst>
              </p:cNvPr>
              <p:cNvGrpSpPr/>
              <p:nvPr/>
            </p:nvGrpSpPr>
            <p:grpSpPr>
              <a:xfrm>
                <a:off x="9540044" y="8370306"/>
                <a:ext cx="8421674" cy="3641152"/>
                <a:chOff x="9540044" y="8370306"/>
                <a:chExt cx="8421674" cy="3641152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5F20AFBD-08AC-43C5-941B-E79AE166FC86}"/>
                    </a:ext>
                  </a:extLst>
                </p:cNvPr>
                <p:cNvSpPr txBox="1"/>
                <p:nvPr/>
              </p:nvSpPr>
              <p:spPr>
                <a:xfrm>
                  <a:off x="13518345" y="9856633"/>
                  <a:ext cx="198549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Agile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E7C6AD53-B783-4622-A552-2CE8F5EB6771}"/>
                    </a:ext>
                  </a:extLst>
                </p:cNvPr>
                <p:cNvSpPr/>
                <p:nvPr/>
              </p:nvSpPr>
              <p:spPr>
                <a:xfrm>
                  <a:off x="9983688" y="11742924"/>
                  <a:ext cx="533953" cy="164453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화살표: 원형 147">
                  <a:extLst>
                    <a:ext uri="{FF2B5EF4-FFF2-40B4-BE49-F238E27FC236}">
                      <a16:creationId xmlns:a16="http://schemas.microsoft.com/office/drawing/2014/main" id="{69F9E0A1-727E-4677-BC6B-466EFEF7BF34}"/>
                    </a:ext>
                  </a:extLst>
                </p:cNvPr>
                <p:cNvSpPr/>
                <p:nvPr/>
              </p:nvSpPr>
              <p:spPr>
                <a:xfrm rot="4621668" flipH="1">
                  <a:off x="10010191" y="10967387"/>
                  <a:ext cx="979390" cy="977961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화살표: 오른쪽 148">
                  <a:extLst>
                    <a:ext uri="{FF2B5EF4-FFF2-40B4-BE49-F238E27FC236}">
                      <a16:creationId xmlns:a16="http://schemas.microsoft.com/office/drawing/2014/main" id="{408B3831-DBAF-4E41-AA4E-F849ECABD041}"/>
                    </a:ext>
                  </a:extLst>
                </p:cNvPr>
                <p:cNvSpPr/>
                <p:nvPr/>
              </p:nvSpPr>
              <p:spPr>
                <a:xfrm>
                  <a:off x="9540044" y="11683030"/>
                  <a:ext cx="443644" cy="281644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자유형: 도형 149">
                  <a:extLst>
                    <a:ext uri="{FF2B5EF4-FFF2-40B4-BE49-F238E27FC236}">
                      <a16:creationId xmlns:a16="http://schemas.microsoft.com/office/drawing/2014/main" id="{011BB550-6B02-43E5-8440-3C319677BB37}"/>
                    </a:ext>
                  </a:extLst>
                </p:cNvPr>
                <p:cNvSpPr/>
                <p:nvPr/>
              </p:nvSpPr>
              <p:spPr>
                <a:xfrm>
                  <a:off x="10726075" y="11683030"/>
                  <a:ext cx="585508" cy="281644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52C9F6-9D5A-48A7-A4F0-ADE559E7775E}"/>
                    </a:ext>
                  </a:extLst>
                </p:cNvPr>
                <p:cNvSpPr txBox="1"/>
                <p:nvPr/>
              </p:nvSpPr>
              <p:spPr>
                <a:xfrm>
                  <a:off x="9573555" y="11749360"/>
                  <a:ext cx="31785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C8B08A8-1984-42F4-A7B5-D02A4CDF76BD}"/>
                    </a:ext>
                  </a:extLst>
                </p:cNvPr>
                <p:cNvSpPr txBox="1"/>
                <p:nvPr/>
              </p:nvSpPr>
              <p:spPr>
                <a:xfrm>
                  <a:off x="10048206" y="11753034"/>
                  <a:ext cx="44358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6913145-C090-49C6-BDAD-1084A27CDE31}"/>
                    </a:ext>
                  </a:extLst>
                </p:cNvPr>
                <p:cNvSpPr txBox="1"/>
                <p:nvPr/>
              </p:nvSpPr>
              <p:spPr>
                <a:xfrm>
                  <a:off x="10867945" y="11745686"/>
                  <a:ext cx="39527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9CA376-E381-4B2D-BB79-B056F6495F04}"/>
                    </a:ext>
                  </a:extLst>
                </p:cNvPr>
                <p:cNvSpPr txBox="1"/>
                <p:nvPr/>
              </p:nvSpPr>
              <p:spPr>
                <a:xfrm rot="5400000">
                  <a:off x="10559052" y="11384403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E13A7E11-DB72-4AD3-8CB7-447941998AF8}"/>
                    </a:ext>
                  </a:extLst>
                </p:cNvPr>
                <p:cNvSpPr/>
                <p:nvPr/>
              </p:nvSpPr>
              <p:spPr>
                <a:xfrm rot="15115221" flipH="1">
                  <a:off x="9930388" y="11110945"/>
                  <a:ext cx="632417" cy="54408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D8806B5-B77B-4558-82E4-50DC4A712EDE}"/>
                    </a:ext>
                  </a:extLst>
                </p:cNvPr>
                <p:cNvSpPr txBox="1"/>
                <p:nvPr/>
              </p:nvSpPr>
              <p:spPr>
                <a:xfrm rot="16200000">
                  <a:off x="9954063" y="11359677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98F91BB1-7222-489D-BFF8-C18D19725A7A}"/>
                    </a:ext>
                  </a:extLst>
                </p:cNvPr>
                <p:cNvSpPr/>
                <p:nvPr/>
              </p:nvSpPr>
              <p:spPr>
                <a:xfrm>
                  <a:off x="12561959" y="11693583"/>
                  <a:ext cx="692021" cy="213136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8" name="화살표: 원형 157">
                  <a:extLst>
                    <a:ext uri="{FF2B5EF4-FFF2-40B4-BE49-F238E27FC236}">
                      <a16:creationId xmlns:a16="http://schemas.microsoft.com/office/drawing/2014/main" id="{599FBD81-4A75-4EF2-B5B9-99F8002F4C5D}"/>
                    </a:ext>
                  </a:extLst>
                </p:cNvPr>
                <p:cNvSpPr/>
                <p:nvPr/>
              </p:nvSpPr>
              <p:spPr>
                <a:xfrm rot="4621668" flipH="1">
                  <a:off x="12596309" y="10688461"/>
                  <a:ext cx="1269321" cy="1267472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" name="화살표: 오른쪽 158">
                  <a:extLst>
                    <a:ext uri="{FF2B5EF4-FFF2-40B4-BE49-F238E27FC236}">
                      <a16:creationId xmlns:a16="http://schemas.microsoft.com/office/drawing/2014/main" id="{2ECB25DC-D72E-4A63-93B4-DF3AB79C2905}"/>
                    </a:ext>
                  </a:extLst>
                </p:cNvPr>
                <p:cNvSpPr/>
                <p:nvPr/>
              </p:nvSpPr>
              <p:spPr>
                <a:xfrm>
                  <a:off x="11986981" y="11615958"/>
                  <a:ext cx="574978" cy="36502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0F68D27B-B069-4545-AF34-EE8017D478C8}"/>
                    </a:ext>
                  </a:extLst>
                </p:cNvPr>
                <p:cNvSpPr/>
                <p:nvPr/>
              </p:nvSpPr>
              <p:spPr>
                <a:xfrm>
                  <a:off x="13524118" y="11615958"/>
                  <a:ext cx="758839" cy="365020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CF261614-F3E7-4AD8-9880-E06DBB8AD3CF}"/>
                    </a:ext>
                  </a:extLst>
                </p:cNvPr>
                <p:cNvSpPr txBox="1"/>
                <p:nvPr/>
              </p:nvSpPr>
              <p:spPr>
                <a:xfrm>
                  <a:off x="12030413" y="11701925"/>
                  <a:ext cx="4119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3743C6F-2F4E-4BE1-9FAC-0B67373C3619}"/>
                    </a:ext>
                  </a:extLst>
                </p:cNvPr>
                <p:cNvSpPr txBox="1"/>
                <p:nvPr/>
              </p:nvSpPr>
              <p:spPr>
                <a:xfrm>
                  <a:off x="12645576" y="11706687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6CC453F-B8DE-4922-B6D5-176998660219}"/>
                    </a:ext>
                  </a:extLst>
                </p:cNvPr>
                <p:cNvSpPr txBox="1"/>
                <p:nvPr/>
              </p:nvSpPr>
              <p:spPr>
                <a:xfrm>
                  <a:off x="13707987" y="11697163"/>
                  <a:ext cx="5122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67E20F3-AFE1-4567-B420-AA3FC77A0BA1}"/>
                    </a:ext>
                  </a:extLst>
                </p:cNvPr>
                <p:cNvSpPr txBox="1"/>
                <p:nvPr/>
              </p:nvSpPr>
              <p:spPr>
                <a:xfrm rot="5400000">
                  <a:off x="13307651" y="11228928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65" name="자유형: 도형 164">
                  <a:extLst>
                    <a:ext uri="{FF2B5EF4-FFF2-40B4-BE49-F238E27FC236}">
                      <a16:creationId xmlns:a16="http://schemas.microsoft.com/office/drawing/2014/main" id="{4C52FF44-5246-4388-AC8A-3F28DDF69DE2}"/>
                    </a:ext>
                  </a:extLst>
                </p:cNvPr>
                <p:cNvSpPr/>
                <p:nvPr/>
              </p:nvSpPr>
              <p:spPr>
                <a:xfrm rot="15115221" flipH="1">
                  <a:off x="12492881" y="10874517"/>
                  <a:ext cx="819633" cy="705150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7B30BD6-771B-4D3A-8675-962E54FF4450}"/>
                    </a:ext>
                  </a:extLst>
                </p:cNvPr>
                <p:cNvSpPr txBox="1"/>
                <p:nvPr/>
              </p:nvSpPr>
              <p:spPr>
                <a:xfrm rot="16200000">
                  <a:off x="12523564" y="11196882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84C662E6-42BC-48FD-A856-44947BF504EC}"/>
                    </a:ext>
                  </a:extLst>
                </p:cNvPr>
                <p:cNvSpPr/>
                <p:nvPr/>
              </p:nvSpPr>
              <p:spPr>
                <a:xfrm>
                  <a:off x="15709388" y="11636064"/>
                  <a:ext cx="903914" cy="278397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8" name="화살표: 원형 167">
                  <a:extLst>
                    <a:ext uri="{FF2B5EF4-FFF2-40B4-BE49-F238E27FC236}">
                      <a16:creationId xmlns:a16="http://schemas.microsoft.com/office/drawing/2014/main" id="{5CC852C3-8BDE-4856-B250-A9659D180971}"/>
                    </a:ext>
                  </a:extLst>
                </p:cNvPr>
                <p:cNvSpPr/>
                <p:nvPr/>
              </p:nvSpPr>
              <p:spPr>
                <a:xfrm rot="4621668" flipH="1">
                  <a:off x="15754256" y="10323180"/>
                  <a:ext cx="1657979" cy="1655564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화살표: 오른쪽 168">
                  <a:extLst>
                    <a:ext uri="{FF2B5EF4-FFF2-40B4-BE49-F238E27FC236}">
                      <a16:creationId xmlns:a16="http://schemas.microsoft.com/office/drawing/2014/main" id="{8F786083-1AF6-43D7-A052-61FC537DEF62}"/>
                    </a:ext>
                  </a:extLst>
                </p:cNvPr>
                <p:cNvSpPr/>
                <p:nvPr/>
              </p:nvSpPr>
              <p:spPr>
                <a:xfrm>
                  <a:off x="14958355" y="11534671"/>
                  <a:ext cx="751033" cy="476787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BEE48FA4-8285-4B60-A65C-F13B7606F436}"/>
                    </a:ext>
                  </a:extLst>
                </p:cNvPr>
                <p:cNvSpPr/>
                <p:nvPr/>
              </p:nvSpPr>
              <p:spPr>
                <a:xfrm>
                  <a:off x="16966154" y="11534671"/>
                  <a:ext cx="991191" cy="476787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69E37EC-95FC-47C4-B324-2007B09F5878}"/>
                    </a:ext>
                  </a:extLst>
                </p:cNvPr>
                <p:cNvSpPr txBox="1"/>
                <p:nvPr/>
              </p:nvSpPr>
              <p:spPr>
                <a:xfrm>
                  <a:off x="15015086" y="11646961"/>
                  <a:ext cx="5380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886B138-91F0-455B-8ACA-55D50CC71057}"/>
                    </a:ext>
                  </a:extLst>
                </p:cNvPr>
                <p:cNvSpPr txBox="1"/>
                <p:nvPr/>
              </p:nvSpPr>
              <p:spPr>
                <a:xfrm>
                  <a:off x="15818608" y="11653181"/>
                  <a:ext cx="7509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4490717-075B-48CF-BBED-9236CF5BAD64}"/>
                    </a:ext>
                  </a:extLst>
                </p:cNvPr>
                <p:cNvSpPr txBox="1"/>
                <p:nvPr/>
              </p:nvSpPr>
              <p:spPr>
                <a:xfrm>
                  <a:off x="17206323" y="11640741"/>
                  <a:ext cx="669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2E6616D-9A38-4750-9C38-7C25D9C63677}"/>
                    </a:ext>
                  </a:extLst>
                </p:cNvPr>
                <p:cNvSpPr txBox="1"/>
                <p:nvPr/>
              </p:nvSpPr>
              <p:spPr>
                <a:xfrm rot="5400000">
                  <a:off x="16683406" y="11029135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75" name="자유형: 도형 174">
                  <a:extLst>
                    <a:ext uri="{FF2B5EF4-FFF2-40B4-BE49-F238E27FC236}">
                      <a16:creationId xmlns:a16="http://schemas.microsoft.com/office/drawing/2014/main" id="{61891A02-F7E5-467E-9E42-EAB492B3BE47}"/>
                    </a:ext>
                  </a:extLst>
                </p:cNvPr>
                <p:cNvSpPr/>
                <p:nvPr/>
              </p:nvSpPr>
              <p:spPr>
                <a:xfrm rot="15115221" flipH="1">
                  <a:off x="15619159" y="10566205"/>
                  <a:ext cx="1070600" cy="92106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F5561EA-2F43-4E8F-B377-AFB40F744751}"/>
                    </a:ext>
                  </a:extLst>
                </p:cNvPr>
                <p:cNvSpPr txBox="1"/>
                <p:nvPr/>
              </p:nvSpPr>
              <p:spPr>
                <a:xfrm rot="16200000">
                  <a:off x="15659237" y="10987277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77" name="화살표: 오각형 176">
                  <a:extLst>
                    <a:ext uri="{FF2B5EF4-FFF2-40B4-BE49-F238E27FC236}">
                      <a16:creationId xmlns:a16="http://schemas.microsoft.com/office/drawing/2014/main" id="{EE3D8BBF-A91C-4446-8348-CC7DE7CCAB40}"/>
                    </a:ext>
                  </a:extLst>
                </p:cNvPr>
                <p:cNvSpPr/>
                <p:nvPr/>
              </p:nvSpPr>
              <p:spPr>
                <a:xfrm>
                  <a:off x="9545207" y="8370306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D53E385-8BCB-4461-821A-9EDE1482340E}"/>
                    </a:ext>
                  </a:extLst>
                </p:cNvPr>
                <p:cNvSpPr txBox="1"/>
                <p:nvPr/>
              </p:nvSpPr>
              <p:spPr>
                <a:xfrm>
                  <a:off x="9540044" y="8391269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Requirements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9" name="화살표: 오각형 178">
                  <a:extLst>
                    <a:ext uri="{FF2B5EF4-FFF2-40B4-BE49-F238E27FC236}">
                      <a16:creationId xmlns:a16="http://schemas.microsoft.com/office/drawing/2014/main" id="{816A57A6-2558-4A4E-BF00-7609559761AE}"/>
                    </a:ext>
                  </a:extLst>
                </p:cNvPr>
                <p:cNvSpPr/>
                <p:nvPr/>
              </p:nvSpPr>
              <p:spPr>
                <a:xfrm>
                  <a:off x="11321375" y="8737538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4823281-3FBC-48CD-92AF-81B85887C81F}"/>
                    </a:ext>
                  </a:extLst>
                </p:cNvPr>
                <p:cNvSpPr txBox="1"/>
                <p:nvPr/>
              </p:nvSpPr>
              <p:spPr>
                <a:xfrm>
                  <a:off x="11316212" y="8766121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81" name="연결선: 꺾임 180">
                  <a:extLst>
                    <a:ext uri="{FF2B5EF4-FFF2-40B4-BE49-F238E27FC236}">
                      <a16:creationId xmlns:a16="http://schemas.microsoft.com/office/drawing/2014/main" id="{FE0E0823-896C-4B77-89C5-E62B23AA4D2C}"/>
                    </a:ext>
                  </a:extLst>
                </p:cNvPr>
                <p:cNvCxnSpPr>
                  <a:stCxn id="177" idx="3"/>
                  <a:endCxn id="179" idx="0"/>
                </p:cNvCxnSpPr>
                <p:nvPr/>
              </p:nvCxnSpPr>
              <p:spPr>
                <a:xfrm>
                  <a:off x="10857048" y="8514322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2" name="화살표: 오각형 181">
                  <a:extLst>
                    <a:ext uri="{FF2B5EF4-FFF2-40B4-BE49-F238E27FC236}">
                      <a16:creationId xmlns:a16="http://schemas.microsoft.com/office/drawing/2014/main" id="{DD470C97-807A-4DAD-9E2F-CCF741E836CE}"/>
                    </a:ext>
                  </a:extLst>
                </p:cNvPr>
                <p:cNvSpPr/>
                <p:nvPr/>
              </p:nvSpPr>
              <p:spPr>
                <a:xfrm>
                  <a:off x="13097543" y="9104770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F5281F8-EFAA-43A5-8D39-778BCB2FC1A3}"/>
                    </a:ext>
                  </a:extLst>
                </p:cNvPr>
                <p:cNvSpPr txBox="1"/>
                <p:nvPr/>
              </p:nvSpPr>
              <p:spPr>
                <a:xfrm>
                  <a:off x="13092380" y="9133353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4" name="화살표: 오각형 183">
                  <a:extLst>
                    <a:ext uri="{FF2B5EF4-FFF2-40B4-BE49-F238E27FC236}">
                      <a16:creationId xmlns:a16="http://schemas.microsoft.com/office/drawing/2014/main" id="{EE466877-7941-462F-AA60-E00F9311CA58}"/>
                    </a:ext>
                  </a:extLst>
                </p:cNvPr>
                <p:cNvSpPr/>
                <p:nvPr/>
              </p:nvSpPr>
              <p:spPr>
                <a:xfrm>
                  <a:off x="14873711" y="9472002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CF4CC1A-BBCF-4844-A75B-6AC6D042F11A}"/>
                    </a:ext>
                  </a:extLst>
                </p:cNvPr>
                <p:cNvSpPr txBox="1"/>
                <p:nvPr/>
              </p:nvSpPr>
              <p:spPr>
                <a:xfrm>
                  <a:off x="14868548" y="9500585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6" name="화살표: 오각형 185">
                  <a:extLst>
                    <a:ext uri="{FF2B5EF4-FFF2-40B4-BE49-F238E27FC236}">
                      <a16:creationId xmlns:a16="http://schemas.microsoft.com/office/drawing/2014/main" id="{0177099B-2186-439F-AC8A-9EE16A80AD98}"/>
                    </a:ext>
                  </a:extLst>
                </p:cNvPr>
                <p:cNvSpPr/>
                <p:nvPr/>
              </p:nvSpPr>
              <p:spPr>
                <a:xfrm>
                  <a:off x="16649877" y="9839234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B6B9948-06C2-4D87-BE43-D791BC443119}"/>
                    </a:ext>
                  </a:extLst>
                </p:cNvPr>
                <p:cNvSpPr txBox="1"/>
                <p:nvPr/>
              </p:nvSpPr>
              <p:spPr>
                <a:xfrm>
                  <a:off x="16644714" y="9867817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88" name="연결선: 꺾임 187">
                  <a:extLst>
                    <a:ext uri="{FF2B5EF4-FFF2-40B4-BE49-F238E27FC236}">
                      <a16:creationId xmlns:a16="http://schemas.microsoft.com/office/drawing/2014/main" id="{9D92CF44-4604-4467-B56F-0CE46430D54A}"/>
                    </a:ext>
                  </a:extLst>
                </p:cNvPr>
                <p:cNvCxnSpPr>
                  <a:cxnSpLocks/>
                  <a:stCxn id="179" idx="3"/>
                  <a:endCxn id="182" idx="0"/>
                </p:cNvCxnSpPr>
                <p:nvPr/>
              </p:nvCxnSpPr>
              <p:spPr>
                <a:xfrm>
                  <a:off x="12633216" y="8881554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9" name="연결선: 꺾임 188">
                  <a:extLst>
                    <a:ext uri="{FF2B5EF4-FFF2-40B4-BE49-F238E27FC236}">
                      <a16:creationId xmlns:a16="http://schemas.microsoft.com/office/drawing/2014/main" id="{85BE5CE6-519F-4AF5-A2C1-B4DB0B15112C}"/>
                    </a:ext>
                  </a:extLst>
                </p:cNvPr>
                <p:cNvCxnSpPr>
                  <a:cxnSpLocks/>
                  <a:stCxn id="182" idx="3"/>
                  <a:endCxn id="184" idx="0"/>
                </p:cNvCxnSpPr>
                <p:nvPr/>
              </p:nvCxnSpPr>
              <p:spPr>
                <a:xfrm>
                  <a:off x="14409384" y="9248786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0" name="연결선: 꺾임 189">
                  <a:extLst>
                    <a:ext uri="{FF2B5EF4-FFF2-40B4-BE49-F238E27FC236}">
                      <a16:creationId xmlns:a16="http://schemas.microsoft.com/office/drawing/2014/main" id="{91A9FDDC-2C2B-495F-B7D2-D0C58A86EBF2}"/>
                    </a:ext>
                  </a:extLst>
                </p:cNvPr>
                <p:cNvCxnSpPr>
                  <a:cxnSpLocks/>
                  <a:stCxn id="184" idx="3"/>
                  <a:endCxn id="186" idx="0"/>
                </p:cNvCxnSpPr>
                <p:nvPr/>
              </p:nvCxnSpPr>
              <p:spPr>
                <a:xfrm>
                  <a:off x="16185552" y="9616018"/>
                  <a:ext cx="1048238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0BE249C5-6235-4FA7-BE8C-CA8708C2A179}"/>
                    </a:ext>
                  </a:extLst>
                </p:cNvPr>
                <p:cNvSpPr/>
                <p:nvPr/>
              </p:nvSpPr>
              <p:spPr>
                <a:xfrm>
                  <a:off x="11534388" y="11726092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870A7C94-8F1C-412C-841D-3A5B7A0F003F}"/>
                    </a:ext>
                  </a:extLst>
                </p:cNvPr>
                <p:cNvSpPr/>
                <p:nvPr/>
              </p:nvSpPr>
              <p:spPr>
                <a:xfrm>
                  <a:off x="14523750" y="11688297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6A6B9DF-2930-41E6-8D56-6E21E28923E8}"/>
                    </a:ext>
                  </a:extLst>
                </p:cNvPr>
                <p:cNvSpPr txBox="1"/>
                <p:nvPr/>
              </p:nvSpPr>
              <p:spPr>
                <a:xfrm>
                  <a:off x="10168376" y="11308219"/>
                  <a:ext cx="61116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B64FFD26-003E-4B13-AF4F-6EF14B2FC17E}"/>
                    </a:ext>
                  </a:extLst>
                </p:cNvPr>
                <p:cNvSpPr txBox="1"/>
                <p:nvPr/>
              </p:nvSpPr>
              <p:spPr>
                <a:xfrm>
                  <a:off x="12806045" y="11130934"/>
                  <a:ext cx="78683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ko-KR" altLang="en-US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D6DCA94-332C-4607-BA15-3DCDFF2BCB0B}"/>
                    </a:ext>
                  </a:extLst>
                </p:cNvPr>
                <p:cNvSpPr txBox="1"/>
                <p:nvPr/>
              </p:nvSpPr>
              <p:spPr>
                <a:xfrm>
                  <a:off x="16021141" y="10884649"/>
                  <a:ext cx="1035839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ko-KR" altLang="en-US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FBFCEB4-F15D-410D-896D-0D224C2157B8}"/>
                    </a:ext>
                  </a:extLst>
                </p:cNvPr>
                <p:cNvSpPr txBox="1"/>
                <p:nvPr/>
              </p:nvSpPr>
              <p:spPr>
                <a:xfrm>
                  <a:off x="11253640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F2E3D22-C96B-4803-B34A-230814E1ECEA}"/>
                    </a:ext>
                  </a:extLst>
                </p:cNvPr>
                <p:cNvSpPr txBox="1"/>
                <p:nvPr/>
              </p:nvSpPr>
              <p:spPr>
                <a:xfrm>
                  <a:off x="14206436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F1574FD-3BAC-4ED5-8A76-05D2EC73D046}"/>
                    </a:ext>
                  </a:extLst>
                </p:cNvPr>
                <p:cNvSpPr txBox="1"/>
                <p:nvPr/>
              </p:nvSpPr>
              <p:spPr>
                <a:xfrm>
                  <a:off x="10069500" y="9856633"/>
                  <a:ext cx="277249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V-Model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2" name="더하기 기호 201">
                <a:extLst>
                  <a:ext uri="{FF2B5EF4-FFF2-40B4-BE49-F238E27FC236}">
                    <a16:creationId xmlns:a16="http://schemas.microsoft.com/office/drawing/2014/main" id="{7652A890-0DF6-415B-A45B-6C825049B258}"/>
                  </a:ext>
                </a:extLst>
              </p:cNvPr>
              <p:cNvSpPr/>
              <p:nvPr/>
            </p:nvSpPr>
            <p:spPr>
              <a:xfrm>
                <a:off x="12787157" y="9856634"/>
                <a:ext cx="786028" cy="738663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97F744-59A4-4E88-8145-771A25F70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4171" y="1374199"/>
            <a:ext cx="4877144" cy="3777334"/>
          </a:xfrm>
          <a:prstGeom prst="rect">
            <a:avLst/>
          </a:prstGeom>
        </p:spPr>
      </p:pic>
      <p:grpSp>
        <p:nvGrpSpPr>
          <p:cNvPr id="201" name="그룹 200"/>
          <p:cNvGrpSpPr/>
          <p:nvPr/>
        </p:nvGrpSpPr>
        <p:grpSpPr>
          <a:xfrm>
            <a:off x="9355531" y="9539547"/>
            <a:ext cx="8605265" cy="3833639"/>
            <a:chOff x="9428735" y="8244061"/>
            <a:chExt cx="8605265" cy="3833639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F20AFBD-08AC-43C5-941B-E79AE166FC86}"/>
                </a:ext>
              </a:extLst>
            </p:cNvPr>
            <p:cNvSpPr txBox="1"/>
            <p:nvPr/>
          </p:nvSpPr>
          <p:spPr>
            <a:xfrm>
              <a:off x="13518345" y="9856633"/>
              <a:ext cx="198549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accent1"/>
                  </a:solidFill>
                  <a:latin typeface="Arial Black" panose="020B0A04020102020204" pitchFamily="34" charset="0"/>
                </a:rPr>
                <a:t>Agile</a:t>
              </a:r>
              <a:endParaRPr lang="ko-KR" altLang="en-US" sz="4800" b="1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7" name="자유형: 도형 146">
              <a:extLst>
                <a:ext uri="{FF2B5EF4-FFF2-40B4-BE49-F238E27FC236}">
                  <a16:creationId xmlns:a16="http://schemas.microsoft.com/office/drawing/2014/main" id="{E7C6AD53-B783-4622-A552-2CE8F5EB6771}"/>
                </a:ext>
              </a:extLst>
            </p:cNvPr>
            <p:cNvSpPr/>
            <p:nvPr/>
          </p:nvSpPr>
          <p:spPr>
            <a:xfrm>
              <a:off x="9983688" y="11742924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8" name="화살표: 원형 147">
              <a:extLst>
                <a:ext uri="{FF2B5EF4-FFF2-40B4-BE49-F238E27FC236}">
                  <a16:creationId xmlns:a16="http://schemas.microsoft.com/office/drawing/2014/main" id="{69F9E0A1-727E-4677-BC6B-466EFEF7BF34}"/>
                </a:ext>
              </a:extLst>
            </p:cNvPr>
            <p:cNvSpPr/>
            <p:nvPr/>
          </p:nvSpPr>
          <p:spPr>
            <a:xfrm rot="4621668" flipH="1">
              <a:off x="10010191" y="10967387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9" name="화살표: 오른쪽 148">
              <a:extLst>
                <a:ext uri="{FF2B5EF4-FFF2-40B4-BE49-F238E27FC236}">
                  <a16:creationId xmlns:a16="http://schemas.microsoft.com/office/drawing/2014/main" id="{408B3831-DBAF-4E41-AA4E-F849ECABD041}"/>
                </a:ext>
              </a:extLst>
            </p:cNvPr>
            <p:cNvSpPr/>
            <p:nvPr/>
          </p:nvSpPr>
          <p:spPr>
            <a:xfrm>
              <a:off x="9540044" y="11683030"/>
              <a:ext cx="443644" cy="281644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10" name="자유형: 도형 149">
              <a:extLst>
                <a:ext uri="{FF2B5EF4-FFF2-40B4-BE49-F238E27FC236}">
                  <a16:creationId xmlns:a16="http://schemas.microsoft.com/office/drawing/2014/main" id="{011BB550-6B02-43E5-8440-3C319677BB37}"/>
                </a:ext>
              </a:extLst>
            </p:cNvPr>
            <p:cNvSpPr/>
            <p:nvPr/>
          </p:nvSpPr>
          <p:spPr>
            <a:xfrm>
              <a:off x="10726075" y="11683030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052C9F6-9D5A-48A7-A4F0-ADE559E7775E}"/>
                </a:ext>
              </a:extLst>
            </p:cNvPr>
            <p:cNvSpPr txBox="1"/>
            <p:nvPr/>
          </p:nvSpPr>
          <p:spPr>
            <a:xfrm>
              <a:off x="9573555" y="11749360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C8B08A8-1984-42F4-A7B5-D02A4CDF76BD}"/>
                </a:ext>
              </a:extLst>
            </p:cNvPr>
            <p:cNvSpPr txBox="1"/>
            <p:nvPr/>
          </p:nvSpPr>
          <p:spPr>
            <a:xfrm>
              <a:off x="10048206" y="11753034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6913145-C090-49C6-BDAD-1084A27CDE31}"/>
                </a:ext>
              </a:extLst>
            </p:cNvPr>
            <p:cNvSpPr txBox="1"/>
            <p:nvPr/>
          </p:nvSpPr>
          <p:spPr>
            <a:xfrm>
              <a:off x="10867945" y="11745686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59CA376-E381-4B2D-BB79-B056F6495F04}"/>
                </a:ext>
              </a:extLst>
            </p:cNvPr>
            <p:cNvSpPr txBox="1"/>
            <p:nvPr/>
          </p:nvSpPr>
          <p:spPr>
            <a:xfrm rot="5400000">
              <a:off x="10559052" y="11384403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15" name="자유형: 도형 154">
              <a:extLst>
                <a:ext uri="{FF2B5EF4-FFF2-40B4-BE49-F238E27FC236}">
                  <a16:creationId xmlns:a16="http://schemas.microsoft.com/office/drawing/2014/main" id="{E13A7E11-DB72-4AD3-8CB7-447941998AF8}"/>
                </a:ext>
              </a:extLst>
            </p:cNvPr>
            <p:cNvSpPr/>
            <p:nvPr/>
          </p:nvSpPr>
          <p:spPr>
            <a:xfrm rot="15115221" flipH="1">
              <a:off x="9930388" y="11110945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D8806B5-B77B-4558-82E4-50DC4A712EDE}"/>
                </a:ext>
              </a:extLst>
            </p:cNvPr>
            <p:cNvSpPr txBox="1"/>
            <p:nvPr/>
          </p:nvSpPr>
          <p:spPr>
            <a:xfrm rot="16200000">
              <a:off x="9954063" y="11359677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17" name="자유형: 도형 156">
              <a:extLst>
                <a:ext uri="{FF2B5EF4-FFF2-40B4-BE49-F238E27FC236}">
                  <a16:creationId xmlns:a16="http://schemas.microsoft.com/office/drawing/2014/main" id="{98F91BB1-7222-489D-BFF8-C18D19725A7A}"/>
                </a:ext>
              </a:extLst>
            </p:cNvPr>
            <p:cNvSpPr/>
            <p:nvPr/>
          </p:nvSpPr>
          <p:spPr>
            <a:xfrm>
              <a:off x="12561959" y="11693583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18" name="화살표: 원형 157">
              <a:extLst>
                <a:ext uri="{FF2B5EF4-FFF2-40B4-BE49-F238E27FC236}">
                  <a16:creationId xmlns:a16="http://schemas.microsoft.com/office/drawing/2014/main" id="{599FBD81-4A75-4EF2-B5B9-99F8002F4C5D}"/>
                </a:ext>
              </a:extLst>
            </p:cNvPr>
            <p:cNvSpPr/>
            <p:nvPr/>
          </p:nvSpPr>
          <p:spPr>
            <a:xfrm rot="4621668" flipH="1">
              <a:off x="12596309" y="10688461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19" name="화살표: 오른쪽 158">
              <a:extLst>
                <a:ext uri="{FF2B5EF4-FFF2-40B4-BE49-F238E27FC236}">
                  <a16:creationId xmlns:a16="http://schemas.microsoft.com/office/drawing/2014/main" id="{2ECB25DC-D72E-4A63-93B4-DF3AB79C2905}"/>
                </a:ext>
              </a:extLst>
            </p:cNvPr>
            <p:cNvSpPr/>
            <p:nvPr/>
          </p:nvSpPr>
          <p:spPr>
            <a:xfrm>
              <a:off x="11986981" y="11615958"/>
              <a:ext cx="574978" cy="36502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20" name="자유형: 도형 159">
              <a:extLst>
                <a:ext uri="{FF2B5EF4-FFF2-40B4-BE49-F238E27FC236}">
                  <a16:creationId xmlns:a16="http://schemas.microsoft.com/office/drawing/2014/main" id="{0F68D27B-B069-4545-AF34-EE8017D478C8}"/>
                </a:ext>
              </a:extLst>
            </p:cNvPr>
            <p:cNvSpPr/>
            <p:nvPr/>
          </p:nvSpPr>
          <p:spPr>
            <a:xfrm>
              <a:off x="13524118" y="11615958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F261614-F3E7-4AD8-9880-E06DBB8AD3CF}"/>
                </a:ext>
              </a:extLst>
            </p:cNvPr>
            <p:cNvSpPr txBox="1"/>
            <p:nvPr/>
          </p:nvSpPr>
          <p:spPr>
            <a:xfrm>
              <a:off x="12030413" y="11701925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3743C6F-2F4E-4BE1-9FAC-0B67373C3619}"/>
                </a:ext>
              </a:extLst>
            </p:cNvPr>
            <p:cNvSpPr txBox="1"/>
            <p:nvPr/>
          </p:nvSpPr>
          <p:spPr>
            <a:xfrm>
              <a:off x="12645576" y="11706687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6CC453F-B8DE-4922-B6D5-176998660219}"/>
                </a:ext>
              </a:extLst>
            </p:cNvPr>
            <p:cNvSpPr txBox="1"/>
            <p:nvPr/>
          </p:nvSpPr>
          <p:spPr>
            <a:xfrm>
              <a:off x="13707987" y="11697163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67E20F3-AFE1-4567-B420-AA3FC77A0BA1}"/>
                </a:ext>
              </a:extLst>
            </p:cNvPr>
            <p:cNvSpPr txBox="1"/>
            <p:nvPr/>
          </p:nvSpPr>
          <p:spPr>
            <a:xfrm rot="5400000">
              <a:off x="13307651" y="11228928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25" name="자유형: 도형 164">
              <a:extLst>
                <a:ext uri="{FF2B5EF4-FFF2-40B4-BE49-F238E27FC236}">
                  <a16:creationId xmlns:a16="http://schemas.microsoft.com/office/drawing/2014/main" id="{4C52FF44-5246-4388-AC8A-3F28DDF69DE2}"/>
                </a:ext>
              </a:extLst>
            </p:cNvPr>
            <p:cNvSpPr/>
            <p:nvPr/>
          </p:nvSpPr>
          <p:spPr>
            <a:xfrm rot="15115221" flipH="1">
              <a:off x="12492881" y="10874517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7B30BD6-771B-4D3A-8675-962E54FF4450}"/>
                </a:ext>
              </a:extLst>
            </p:cNvPr>
            <p:cNvSpPr txBox="1"/>
            <p:nvPr/>
          </p:nvSpPr>
          <p:spPr>
            <a:xfrm rot="16200000">
              <a:off x="12523564" y="11196882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27" name="자유형: 도형 166">
              <a:extLst>
                <a:ext uri="{FF2B5EF4-FFF2-40B4-BE49-F238E27FC236}">
                  <a16:creationId xmlns:a16="http://schemas.microsoft.com/office/drawing/2014/main" id="{84C662E6-42BC-48FD-A856-44947BF504EC}"/>
                </a:ext>
              </a:extLst>
            </p:cNvPr>
            <p:cNvSpPr/>
            <p:nvPr/>
          </p:nvSpPr>
          <p:spPr>
            <a:xfrm>
              <a:off x="15709388" y="11636064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28" name="화살표: 원형 167">
              <a:extLst>
                <a:ext uri="{FF2B5EF4-FFF2-40B4-BE49-F238E27FC236}">
                  <a16:creationId xmlns:a16="http://schemas.microsoft.com/office/drawing/2014/main" id="{5CC852C3-8BDE-4856-B250-A9659D180971}"/>
                </a:ext>
              </a:extLst>
            </p:cNvPr>
            <p:cNvSpPr/>
            <p:nvPr/>
          </p:nvSpPr>
          <p:spPr>
            <a:xfrm rot="4621668" flipH="1">
              <a:off x="15754256" y="10323180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29" name="화살표: 오른쪽 168">
              <a:extLst>
                <a:ext uri="{FF2B5EF4-FFF2-40B4-BE49-F238E27FC236}">
                  <a16:creationId xmlns:a16="http://schemas.microsoft.com/office/drawing/2014/main" id="{8F786083-1AF6-43D7-A052-61FC537DEF62}"/>
                </a:ext>
              </a:extLst>
            </p:cNvPr>
            <p:cNvSpPr/>
            <p:nvPr/>
          </p:nvSpPr>
          <p:spPr>
            <a:xfrm>
              <a:off x="14958355" y="11534671"/>
              <a:ext cx="751033" cy="476787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30" name="자유형: 도형 169">
              <a:extLst>
                <a:ext uri="{FF2B5EF4-FFF2-40B4-BE49-F238E27FC236}">
                  <a16:creationId xmlns:a16="http://schemas.microsoft.com/office/drawing/2014/main" id="{BEE48FA4-8285-4B60-A65C-F13B7606F436}"/>
                </a:ext>
              </a:extLst>
            </p:cNvPr>
            <p:cNvSpPr/>
            <p:nvPr/>
          </p:nvSpPr>
          <p:spPr>
            <a:xfrm>
              <a:off x="16966154" y="11534671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69E37EC-95FC-47C4-B324-2007B09F5878}"/>
                </a:ext>
              </a:extLst>
            </p:cNvPr>
            <p:cNvSpPr txBox="1"/>
            <p:nvPr/>
          </p:nvSpPr>
          <p:spPr>
            <a:xfrm>
              <a:off x="15015086" y="11646961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886B138-91F0-455B-8ACA-55D50CC71057}"/>
                </a:ext>
              </a:extLst>
            </p:cNvPr>
            <p:cNvSpPr txBox="1"/>
            <p:nvPr/>
          </p:nvSpPr>
          <p:spPr>
            <a:xfrm>
              <a:off x="15818608" y="11653181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4490717-075B-48CF-BBED-9236CF5BAD64}"/>
                </a:ext>
              </a:extLst>
            </p:cNvPr>
            <p:cNvSpPr txBox="1"/>
            <p:nvPr/>
          </p:nvSpPr>
          <p:spPr>
            <a:xfrm>
              <a:off x="17206323" y="11640741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E6616D-9A38-4750-9C38-7C25D9C63677}"/>
                </a:ext>
              </a:extLst>
            </p:cNvPr>
            <p:cNvSpPr txBox="1"/>
            <p:nvPr/>
          </p:nvSpPr>
          <p:spPr>
            <a:xfrm rot="5400000">
              <a:off x="16683406" y="11029135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35" name="자유형: 도형 174">
              <a:extLst>
                <a:ext uri="{FF2B5EF4-FFF2-40B4-BE49-F238E27FC236}">
                  <a16:creationId xmlns:a16="http://schemas.microsoft.com/office/drawing/2014/main" id="{61891A02-F7E5-467E-9E42-EAB492B3BE47}"/>
                </a:ext>
              </a:extLst>
            </p:cNvPr>
            <p:cNvSpPr/>
            <p:nvPr/>
          </p:nvSpPr>
          <p:spPr>
            <a:xfrm rot="15115221" flipH="1">
              <a:off x="15619159" y="10566205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F5561EA-2F43-4E8F-B377-AFB40F744751}"/>
                </a:ext>
              </a:extLst>
            </p:cNvPr>
            <p:cNvSpPr txBox="1"/>
            <p:nvPr/>
          </p:nvSpPr>
          <p:spPr>
            <a:xfrm rot="16200000">
              <a:off x="15659237" y="10987277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37" name="화살표: 오각형 176">
              <a:extLst>
                <a:ext uri="{FF2B5EF4-FFF2-40B4-BE49-F238E27FC236}">
                  <a16:creationId xmlns:a16="http://schemas.microsoft.com/office/drawing/2014/main" id="{EE3D8BBF-A91C-4446-8348-CC7DE7CCAB40}"/>
                </a:ext>
              </a:extLst>
            </p:cNvPr>
            <p:cNvSpPr/>
            <p:nvPr/>
          </p:nvSpPr>
          <p:spPr>
            <a:xfrm>
              <a:off x="9545207" y="8370306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D53E385-8BCB-4461-821A-9EDE1482340E}"/>
                </a:ext>
              </a:extLst>
            </p:cNvPr>
            <p:cNvSpPr txBox="1"/>
            <p:nvPr/>
          </p:nvSpPr>
          <p:spPr>
            <a:xfrm>
              <a:off x="9540044" y="8391269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9" name="화살표: 오각형 178">
              <a:extLst>
                <a:ext uri="{FF2B5EF4-FFF2-40B4-BE49-F238E27FC236}">
                  <a16:creationId xmlns:a16="http://schemas.microsoft.com/office/drawing/2014/main" id="{816A57A6-2558-4A4E-BF00-7609559761AE}"/>
                </a:ext>
              </a:extLst>
            </p:cNvPr>
            <p:cNvSpPr/>
            <p:nvPr/>
          </p:nvSpPr>
          <p:spPr>
            <a:xfrm>
              <a:off x="11321375" y="8737538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4823281-3FBC-48CD-92AF-81B85887C81F}"/>
                </a:ext>
              </a:extLst>
            </p:cNvPr>
            <p:cNvSpPr txBox="1"/>
            <p:nvPr/>
          </p:nvSpPr>
          <p:spPr>
            <a:xfrm>
              <a:off x="11316212" y="8766121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41" name="연결선: 꺾임 180">
              <a:extLst>
                <a:ext uri="{FF2B5EF4-FFF2-40B4-BE49-F238E27FC236}">
                  <a16:creationId xmlns:a16="http://schemas.microsoft.com/office/drawing/2014/main" id="{FE0E0823-896C-4B77-89C5-E62B23AA4D2C}"/>
                </a:ext>
              </a:extLst>
            </p:cNvPr>
            <p:cNvCxnSpPr>
              <a:stCxn id="237" idx="3"/>
              <a:endCxn id="239" idx="0"/>
            </p:cNvCxnSpPr>
            <p:nvPr/>
          </p:nvCxnSpPr>
          <p:spPr>
            <a:xfrm>
              <a:off x="10857048" y="8514322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2" name="화살표: 오각형 181">
              <a:extLst>
                <a:ext uri="{FF2B5EF4-FFF2-40B4-BE49-F238E27FC236}">
                  <a16:creationId xmlns:a16="http://schemas.microsoft.com/office/drawing/2014/main" id="{DD470C97-807A-4DAD-9E2F-CCF741E836CE}"/>
                </a:ext>
              </a:extLst>
            </p:cNvPr>
            <p:cNvSpPr/>
            <p:nvPr/>
          </p:nvSpPr>
          <p:spPr>
            <a:xfrm>
              <a:off x="13097543" y="9104770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F5281F8-EFAA-43A5-8D39-778BCB2FC1A3}"/>
                </a:ext>
              </a:extLst>
            </p:cNvPr>
            <p:cNvSpPr txBox="1"/>
            <p:nvPr/>
          </p:nvSpPr>
          <p:spPr>
            <a:xfrm>
              <a:off x="13092380" y="9133353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4" name="화살표: 오각형 183">
              <a:extLst>
                <a:ext uri="{FF2B5EF4-FFF2-40B4-BE49-F238E27FC236}">
                  <a16:creationId xmlns:a16="http://schemas.microsoft.com/office/drawing/2014/main" id="{EE466877-7941-462F-AA60-E00F9311CA58}"/>
                </a:ext>
              </a:extLst>
            </p:cNvPr>
            <p:cNvSpPr/>
            <p:nvPr/>
          </p:nvSpPr>
          <p:spPr>
            <a:xfrm>
              <a:off x="14873711" y="9472002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F4CC1A-BBCF-4844-A75B-6AC6D042F11A}"/>
                </a:ext>
              </a:extLst>
            </p:cNvPr>
            <p:cNvSpPr txBox="1"/>
            <p:nvPr/>
          </p:nvSpPr>
          <p:spPr>
            <a:xfrm>
              <a:off x="14868548" y="9500585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6" name="화살표: 오각형 185">
              <a:extLst>
                <a:ext uri="{FF2B5EF4-FFF2-40B4-BE49-F238E27FC236}">
                  <a16:creationId xmlns:a16="http://schemas.microsoft.com/office/drawing/2014/main" id="{0177099B-2186-439F-AC8A-9EE16A80AD98}"/>
                </a:ext>
              </a:extLst>
            </p:cNvPr>
            <p:cNvSpPr/>
            <p:nvPr/>
          </p:nvSpPr>
          <p:spPr>
            <a:xfrm>
              <a:off x="16649877" y="9839234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B6B9948-06C2-4D87-BE43-D791BC443119}"/>
                </a:ext>
              </a:extLst>
            </p:cNvPr>
            <p:cNvSpPr txBox="1"/>
            <p:nvPr/>
          </p:nvSpPr>
          <p:spPr>
            <a:xfrm>
              <a:off x="16644714" y="9867817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48" name="연결선: 꺾임 187">
              <a:extLst>
                <a:ext uri="{FF2B5EF4-FFF2-40B4-BE49-F238E27FC236}">
                  <a16:creationId xmlns:a16="http://schemas.microsoft.com/office/drawing/2014/main" id="{9D92CF44-4604-4467-B56F-0CE46430D54A}"/>
                </a:ext>
              </a:extLst>
            </p:cNvPr>
            <p:cNvCxnSpPr>
              <a:cxnSpLocks/>
              <a:stCxn id="239" idx="3"/>
              <a:endCxn id="242" idx="0"/>
            </p:cNvCxnSpPr>
            <p:nvPr/>
          </p:nvCxnSpPr>
          <p:spPr>
            <a:xfrm>
              <a:off x="12633216" y="8881554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연결선: 꺾임 188">
              <a:extLst>
                <a:ext uri="{FF2B5EF4-FFF2-40B4-BE49-F238E27FC236}">
                  <a16:creationId xmlns:a16="http://schemas.microsoft.com/office/drawing/2014/main" id="{85BE5CE6-519F-4AF5-A2C1-B4DB0B15112C}"/>
                </a:ext>
              </a:extLst>
            </p:cNvPr>
            <p:cNvCxnSpPr>
              <a:cxnSpLocks/>
              <a:stCxn id="242" idx="3"/>
              <a:endCxn id="244" idx="0"/>
            </p:cNvCxnSpPr>
            <p:nvPr/>
          </p:nvCxnSpPr>
          <p:spPr>
            <a:xfrm>
              <a:off x="14409384" y="924878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0" name="연결선: 꺾임 189">
              <a:extLst>
                <a:ext uri="{FF2B5EF4-FFF2-40B4-BE49-F238E27FC236}">
                  <a16:creationId xmlns:a16="http://schemas.microsoft.com/office/drawing/2014/main" id="{91A9FDDC-2C2B-495F-B7D2-D0C58A86EBF2}"/>
                </a:ext>
              </a:extLst>
            </p:cNvPr>
            <p:cNvCxnSpPr>
              <a:cxnSpLocks/>
              <a:stCxn id="244" idx="3"/>
              <a:endCxn id="246" idx="0"/>
            </p:cNvCxnSpPr>
            <p:nvPr/>
          </p:nvCxnSpPr>
          <p:spPr>
            <a:xfrm>
              <a:off x="16185552" y="9616018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0BE249C5-6235-4FA7-BE8C-CA8708C2A179}"/>
                </a:ext>
              </a:extLst>
            </p:cNvPr>
            <p:cNvSpPr/>
            <p:nvPr/>
          </p:nvSpPr>
          <p:spPr>
            <a:xfrm>
              <a:off x="11534388" y="11726092"/>
              <a:ext cx="199481" cy="18836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870A7C94-8F1C-412C-841D-3A5B7A0F003F}"/>
                </a:ext>
              </a:extLst>
            </p:cNvPr>
            <p:cNvSpPr/>
            <p:nvPr/>
          </p:nvSpPr>
          <p:spPr>
            <a:xfrm>
              <a:off x="14523750" y="11688297"/>
              <a:ext cx="199481" cy="18836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6A6B9DF-2930-41E6-8D56-6E21E28923E8}"/>
                </a:ext>
              </a:extLst>
            </p:cNvPr>
            <p:cNvSpPr txBox="1"/>
            <p:nvPr/>
          </p:nvSpPr>
          <p:spPr>
            <a:xfrm>
              <a:off x="10168376" y="11308219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SPRINT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1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64FFD26-003E-4B13-AF4F-6EF14B2FC17E}"/>
                </a:ext>
              </a:extLst>
            </p:cNvPr>
            <p:cNvSpPr txBox="1"/>
            <p:nvPr/>
          </p:nvSpPr>
          <p:spPr>
            <a:xfrm>
              <a:off x="12806045" y="11130934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2"/>
                  </a:solidFill>
                </a:rPr>
                <a:t>SPRINT</a:t>
              </a:r>
            </a:p>
            <a:p>
              <a:pPr algn="ctr"/>
              <a:r>
                <a:rPr lang="en-US" altLang="ko-KR" sz="1600" b="1">
                  <a:solidFill>
                    <a:schemeClr val="tx2"/>
                  </a:solidFill>
                </a:rPr>
                <a:t>2</a:t>
              </a:r>
              <a:endParaRPr lang="ko-KR" altLang="en-US" sz="1600" b="1">
                <a:solidFill>
                  <a:schemeClr val="tx2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D6DCA94-332C-4607-BA15-3DCDFF2BCB0B}"/>
                </a:ext>
              </a:extLst>
            </p:cNvPr>
            <p:cNvSpPr txBox="1"/>
            <p:nvPr/>
          </p:nvSpPr>
          <p:spPr>
            <a:xfrm>
              <a:off x="16021141" y="10884649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tx2"/>
                  </a:solidFill>
                </a:rPr>
                <a:t>SPRINT</a:t>
              </a:r>
            </a:p>
            <a:p>
              <a:pPr algn="ctr"/>
              <a:r>
                <a:rPr lang="en-US" altLang="ko-KR" sz="2000" b="1">
                  <a:solidFill>
                    <a:schemeClr val="tx2"/>
                  </a:solidFill>
                </a:rPr>
                <a:t>3</a:t>
              </a:r>
              <a:endParaRPr lang="ko-KR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FBFCEB4-F15D-410D-896D-0D224C2157B8}"/>
                </a:ext>
              </a:extLst>
            </p:cNvPr>
            <p:cNvSpPr txBox="1"/>
            <p:nvPr/>
          </p:nvSpPr>
          <p:spPr>
            <a:xfrm>
              <a:off x="11253640" y="11147983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Customer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F2E3D22-C96B-4803-B34A-230814E1ECEA}"/>
                </a:ext>
              </a:extLst>
            </p:cNvPr>
            <p:cNvSpPr txBox="1"/>
            <p:nvPr/>
          </p:nvSpPr>
          <p:spPr>
            <a:xfrm>
              <a:off x="14206436" y="11147983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Customer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F1574FD-3BAC-4ED5-8A76-05D2EC73D046}"/>
                </a:ext>
              </a:extLst>
            </p:cNvPr>
            <p:cNvSpPr txBox="1"/>
            <p:nvPr/>
          </p:nvSpPr>
          <p:spPr>
            <a:xfrm>
              <a:off x="10069500" y="9856633"/>
              <a:ext cx="277249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accent1"/>
                  </a:solidFill>
                  <a:latin typeface="Arial Black" panose="020B0A04020102020204" pitchFamily="34" charset="0"/>
                </a:rPr>
                <a:t>V-Model</a:t>
              </a:r>
              <a:endParaRPr lang="ko-KR" altLang="en-US" sz="4800" b="1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9" name="더하기 기호 201">
              <a:extLst>
                <a:ext uri="{FF2B5EF4-FFF2-40B4-BE49-F238E27FC236}">
                  <a16:creationId xmlns:a16="http://schemas.microsoft.com/office/drawing/2014/main" id="{7652A890-0DF6-415B-A45B-6C825049B258}"/>
                </a:ext>
              </a:extLst>
            </p:cNvPr>
            <p:cNvSpPr/>
            <p:nvPr/>
          </p:nvSpPr>
          <p:spPr>
            <a:xfrm>
              <a:off x="12787157" y="9856634"/>
              <a:ext cx="786028" cy="73866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6704" y="5418692"/>
            <a:ext cx="4864965" cy="37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BF891-C847-4AF0-B869-9F9685FA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9" y="1601094"/>
            <a:ext cx="6048375" cy="4181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A3661C-564F-4C70-A242-3811F68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61E8B87-411B-4492-993A-FA8F9AA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CE8AC4B8-E05B-4772-89D8-D88003B2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2" y="10443495"/>
            <a:ext cx="4953000" cy="30861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85DB112-84A9-42A5-976F-6EA0CCAF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53" y="5380918"/>
            <a:ext cx="4895850" cy="32766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F4D83EE9-AA16-4F81-9E9A-EFA4D734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901" y="1236263"/>
            <a:ext cx="10420350" cy="410527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A623F9F5-5E64-48DD-811E-63BB6BA32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2173" y="9818321"/>
            <a:ext cx="5810250" cy="393382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C1653B3C-1650-4441-8576-C242150B2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274" y="5630429"/>
            <a:ext cx="6181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8B54B-CB1A-46B1-AAC3-59364A5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32D0E-2FE8-4154-8A8F-07EB1BA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E5157-A14D-412B-8496-692A599A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480" y="4953000"/>
            <a:ext cx="4152900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C2640-0EAB-427A-B29A-92FD2F8F5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5768" y="5339042"/>
            <a:ext cx="2505075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F705E-492B-4299-9221-968B6BC7B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2" y="7595989"/>
            <a:ext cx="4044384" cy="30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11628</TotalTime>
  <Words>122</Words>
  <Application>Microsoft Office PowerPoint</Application>
  <PresentationFormat>사용자 지정</PresentationFormat>
  <Paragraphs>111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Arial Black</vt:lpstr>
      <vt:lpstr>Wingdings</vt:lpstr>
      <vt:lpstr>Office 테마</vt:lpstr>
      <vt:lpstr>디자인 사용자 지정</vt:lpstr>
      <vt:lpstr>PowerPoint 프레젠테이션</vt:lpstr>
      <vt:lpstr>웹페이지 첫화면 이미지</vt:lpstr>
      <vt:lpstr>PowerPoint 프레젠테이션</vt:lpstr>
      <vt:lpstr>웹페이지 첫화면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1684</cp:revision>
  <dcterms:created xsi:type="dcterms:W3CDTF">2014-09-26T00:08:04Z</dcterms:created>
  <dcterms:modified xsi:type="dcterms:W3CDTF">2022-04-06T00:30:49Z</dcterms:modified>
</cp:coreProperties>
</file>