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58" r:id="rId3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FF33CC"/>
    <a:srgbClr val="05FF76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1266" y="84"/>
      </p:cViewPr>
      <p:guideLst>
        <p:guide pos="317"/>
        <p:guide orient="horz" pos="4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 smtClean="0"/>
                  <a:t>로직에 </a:t>
                </a:r>
                <a:r>
                  <a:rPr kumimoji="1" lang="ko-KR" altLang="en-US" sz="800" b="1"/>
                  <a:t>대한 상태를 </a:t>
                </a:r>
                <a:r>
                  <a:rPr kumimoji="1" lang="ko-KR" altLang="en-US" sz="800" b="1" smtClean="0"/>
                  <a:t>정의하여 </a:t>
                </a:r>
                <a:r>
                  <a:rPr kumimoji="1" lang="en-US" altLang="ko-KR" sz="800" b="1" smtClean="0"/>
                  <a:t>SW</a:t>
                </a:r>
                <a:r>
                  <a:rPr kumimoji="1" lang="ko-KR" altLang="en-US" sz="800" b="1" smtClean="0"/>
                  <a:t>전체 </a:t>
                </a:r>
                <a:r>
                  <a:rPr kumimoji="1" lang="ko-KR" altLang="en-US" sz="800" b="1"/>
                  <a:t>동작을 포괄적으로 </a:t>
                </a:r>
                <a:r>
                  <a:rPr kumimoji="1" lang="ko-KR" altLang="en-US" sz="800" b="1" smtClean="0"/>
                  <a:t>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 smtClean="0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 smtClean="0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1295128" y="7496464"/>
            <a:ext cx="12993720" cy="5114987"/>
            <a:chOff x="1295128" y="7496464"/>
            <a:chExt cx="12993720" cy="5114987"/>
          </a:xfrm>
        </p:grpSpPr>
        <p:sp>
          <p:nvSpPr>
            <p:cNvPr id="5" name="직사각형 4"/>
            <p:cNvSpPr/>
            <p:nvPr/>
          </p:nvSpPr>
          <p:spPr>
            <a:xfrm>
              <a:off x="1295128" y="7496464"/>
              <a:ext cx="12993720" cy="511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r="53746"/>
            <a:stretch/>
          </p:blipFill>
          <p:spPr>
            <a:xfrm>
              <a:off x="11048488" y="7496464"/>
              <a:ext cx="3240360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28" y="7496464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오른쪽 화살표 1"/>
            <p:cNvSpPr/>
            <p:nvPr/>
          </p:nvSpPr>
          <p:spPr>
            <a:xfrm>
              <a:off x="10531379" y="8722187"/>
              <a:ext cx="451549" cy="266354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r="53746"/>
          <a:stretch/>
        </p:blipFill>
        <p:spPr>
          <a:xfrm>
            <a:off x="14593131" y="7513144"/>
            <a:ext cx="2543757" cy="4015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18873</TotalTime>
  <Words>12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2289</cp:revision>
  <dcterms:created xsi:type="dcterms:W3CDTF">2014-09-26T00:08:04Z</dcterms:created>
  <dcterms:modified xsi:type="dcterms:W3CDTF">2022-04-25T11:15:43Z</dcterms:modified>
</cp:coreProperties>
</file>