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"/>
  </p:notesMasterIdLst>
  <p:sldIdLst>
    <p:sldId id="358" r:id="rId3"/>
  </p:sldIdLst>
  <p:sldSz cx="18288000" cy="14039850"/>
  <p:notesSz cx="6858000" cy="9144000"/>
  <p:defaultTextStyle>
    <a:defPPr>
      <a:defRPr lang="ko-KR"/>
    </a:defPPr>
    <a:lvl1pPr marL="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36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17" userDrawn="1">
          <p15:clr>
            <a:srgbClr val="A4A3A4"/>
          </p15:clr>
        </p15:guide>
        <p15:guide id="4" orient="horz" pos="7665" userDrawn="1">
          <p15:clr>
            <a:srgbClr val="A4A3A4"/>
          </p15:clr>
        </p15:guide>
        <p15:guide id="5" pos="11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CC"/>
    <a:srgbClr val="05FF76"/>
    <a:srgbClr val="0000FF"/>
    <a:srgbClr val="A86ED4"/>
    <a:srgbClr val="438E65"/>
    <a:srgbClr val="00FFFF"/>
    <a:srgbClr val="CCCC00"/>
    <a:srgbClr val="2C5E43"/>
    <a:srgbClr val="1F4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619" autoAdjust="0"/>
  </p:normalViewPr>
  <p:slideViewPr>
    <p:cSldViewPr showGuides="1">
      <p:cViewPr varScale="1">
        <p:scale>
          <a:sx n="58" d="100"/>
          <a:sy n="58" d="100"/>
        </p:scale>
        <p:origin x="1266" y="84"/>
      </p:cViewPr>
      <p:guideLst>
        <p:guide pos="317"/>
        <p:guide orient="horz" pos="7665"/>
        <p:guide pos="111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47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FA58B-201B-41D2-AA3E-28483B84FD7B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85800"/>
            <a:ext cx="446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764D-BF5A-4398-BB02-AB0F06B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4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1pPr>
    <a:lvl2pPr marL="922888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2pPr>
    <a:lvl3pPr marL="184577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3pPr>
    <a:lvl4pPr marL="276866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4pPr>
    <a:lvl5pPr marL="369155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5pPr>
    <a:lvl6pPr marL="4614436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6pPr>
    <a:lvl7pPr marL="5537324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7pPr>
    <a:lvl8pPr marL="6460212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8pPr>
    <a:lvl9pPr marL="7383100" algn="l" defTabSz="1845776" rtl="0" eaLnBrk="1" latinLnBrk="1" hangingPunct="1">
      <a:defRPr sz="24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5450695"/>
            <a:ext cx="15544800" cy="8309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8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4854536" y="562246"/>
            <a:ext cx="92333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4361459"/>
            <a:ext cx="15544800" cy="30094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7955915"/>
            <a:ext cx="12801600" cy="35879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9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5"/>
            <a:ext cx="15544800" cy="278847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6400" y="3275966"/>
            <a:ext cx="8077200" cy="926565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0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3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2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67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558994"/>
            <a:ext cx="6016626" cy="237897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22103"/>
            <a:ext cx="18288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61796"/>
            <a:ext cx="1828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ko-KR" altLang="en-US" sz="4800" b="1" kern="1200">
                <a:solidFill>
                  <a:srgbClr val="002060"/>
                </a:solidFill>
                <a:latin typeface="Arial" pitchFamily="34" charset="0"/>
                <a:ea typeface="HY헤드라인M" pitchFamily="18" charset="-127"/>
                <a:cs typeface="Arial" pitchFamily="34" charset="0"/>
              </a:defRPr>
            </a:lvl1pPr>
          </a:lstStyle>
          <a:p>
            <a:pPr lvl="0" algn="l" eaLnBrk="1" hangingPunct="1"/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9827895"/>
            <a:ext cx="10972800" cy="1160239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19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1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562246"/>
            <a:ext cx="4114800" cy="1197937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62246"/>
            <a:ext cx="12039600" cy="1197937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6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9021906"/>
            <a:ext cx="15544800" cy="1323439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6" y="5950689"/>
            <a:ext cx="15544800" cy="307121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7073"/>
            <a:ext cx="18288000" cy="830997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975854"/>
            <a:ext cx="18288000" cy="146250"/>
          </a:xfrm>
          <a:prstGeom prst="rect">
            <a:avLst/>
          </a:prstGeom>
          <a:solidFill>
            <a:srgbClr val="07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3600"/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4"/>
          </p:nvPr>
        </p:nvSpPr>
        <p:spPr>
          <a:xfrm>
            <a:off x="9144000" y="1122103"/>
            <a:ext cx="9144000" cy="12917747"/>
          </a:xfrm>
        </p:spPr>
        <p:txBody>
          <a:bodyPr>
            <a:normAutofit/>
          </a:bodyPr>
          <a:lstStyle>
            <a:lvl1pPr marL="533400" indent="-533400">
              <a:lnSpc>
                <a:spcPct val="110000"/>
              </a:lnSpc>
              <a:buFont typeface="Wingdings" panose="05000000000000000000" pitchFamily="2" charset="2"/>
              <a:buChar char="§"/>
              <a:defRPr sz="4000" b="1"/>
            </a:lvl1pPr>
            <a:lvl2pPr marL="1066800" indent="-533400">
              <a:lnSpc>
                <a:spcPct val="110000"/>
              </a:lnSpc>
              <a:buFont typeface="Wingdings" panose="05000000000000000000" pitchFamily="2" charset="2"/>
              <a:buChar char="ü"/>
              <a:defRPr sz="3200" b="0"/>
            </a:lvl2pPr>
            <a:lvl3pPr marL="1447800" indent="-558800">
              <a:lnSpc>
                <a:spcPct val="110000"/>
              </a:lnSpc>
              <a:buFont typeface="Arial" panose="020B0604020202020204" pitchFamily="34" charset="0"/>
              <a:buChar char="•"/>
              <a:defRPr sz="2800" b="0"/>
            </a:lvl3pPr>
            <a:lvl4pPr marL="1803400" indent="-558800">
              <a:lnSpc>
                <a:spcPct val="110000"/>
              </a:lnSpc>
              <a:defRPr sz="2400" b="0"/>
            </a:lvl4pPr>
            <a:lvl5pPr marL="2159000" indent="-533400">
              <a:lnSpc>
                <a:spcPct val="110000"/>
              </a:lnSpc>
              <a:defRPr sz="2400" b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0" y="13103861"/>
            <a:ext cx="18288000" cy="74750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lang="ko-KR" altLang="ko-KR" sz="4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4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142718"/>
            <a:ext cx="8080376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4452453"/>
            <a:ext cx="8080376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5" y="3142718"/>
            <a:ext cx="8083550" cy="1309735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5" y="4452453"/>
            <a:ext cx="8083550" cy="808916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9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5" y="2230083"/>
            <a:ext cx="6016626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558995"/>
            <a:ext cx="10223500" cy="1198262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5" y="2937974"/>
            <a:ext cx="6016626" cy="9603649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2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6" y="10280248"/>
            <a:ext cx="10972800" cy="70788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6" y="1254487"/>
            <a:ext cx="10972800" cy="842391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6" y="10988134"/>
            <a:ext cx="10972800" cy="16477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1316737"/>
            <a:ext cx="1645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63C4-65CF-48D2-8124-E2CEDBD7A0C5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150850" y="13032366"/>
            <a:ext cx="4237264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254750" y="13032366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6675-1775-473F-B12B-1A4033AC630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24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828800" rtl="0" eaLnBrk="1" latinLnBrk="1" hangingPunct="1">
        <a:spcBef>
          <a:spcPct val="0"/>
        </a:spcBef>
        <a:buNone/>
        <a:defRPr lang="ko-KR" altLang="en-US" sz="4800" b="1" kern="1200">
          <a:solidFill>
            <a:srgbClr val="002060"/>
          </a:solidFill>
          <a:latin typeface="Arial" pitchFamily="34" charset="0"/>
          <a:ea typeface="HY헤드라인M" pitchFamily="18" charset="-127"/>
          <a:cs typeface="Arial" pitchFamily="34" charset="0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562245"/>
            <a:ext cx="16459200" cy="233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3275966"/>
            <a:ext cx="16459200" cy="926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6F60-83FB-4643-B7D2-F169DF4090A4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13012862"/>
            <a:ext cx="5791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13012862"/>
            <a:ext cx="4267200" cy="747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8F91-65DA-4E83-8C4E-F658E998A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828800" rtl="0" eaLnBrk="1" latinLnBrk="1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6675-1775-473F-B12B-1A4033AC630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24" name="그룹 423"/>
          <p:cNvGrpSpPr/>
          <p:nvPr/>
        </p:nvGrpSpPr>
        <p:grpSpPr>
          <a:xfrm>
            <a:off x="3442753" y="1745442"/>
            <a:ext cx="12870278" cy="8160768"/>
            <a:chOff x="3442753" y="1745442"/>
            <a:chExt cx="12870278" cy="816076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2706" y="3523220"/>
              <a:ext cx="2600325" cy="12096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386028" y="4081153"/>
              <a:ext cx="7791450" cy="337185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 rot="5400000">
              <a:off x="10774997" y="329757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0627359" y="329757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0774997" y="344491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27359" y="344491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10774997" y="359225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10627359" y="359225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10774997" y="373959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5400000">
              <a:off x="10627359" y="3739592"/>
              <a:ext cx="147340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5400000">
              <a:off x="10774997" y="3886932"/>
              <a:ext cx="147340" cy="1238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5400000">
              <a:off x="10627359" y="3886932"/>
              <a:ext cx="147340" cy="12382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endParaRPr lang="ko-KR" altLang="en-US" sz="500" b="1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5400000">
              <a:off x="10774997" y="4034271"/>
              <a:ext cx="147340" cy="1238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5400000">
              <a:off x="10627359" y="4034271"/>
              <a:ext cx="147340" cy="1238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5400000">
              <a:off x="10774997" y="418161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5400000">
              <a:off x="10627359" y="4181611"/>
              <a:ext cx="147340" cy="1238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 rot="5400000">
              <a:off x="10774997" y="4328951"/>
              <a:ext cx="147340" cy="1238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5400000">
              <a:off x="10627359" y="432895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5400000">
              <a:off x="10774997" y="4476290"/>
              <a:ext cx="147340" cy="1238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5400000">
              <a:off x="10627359" y="4476290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5400000">
              <a:off x="10774997" y="4623630"/>
              <a:ext cx="147340" cy="1238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 rot="5400000">
              <a:off x="10627359" y="4623630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5400000">
              <a:off x="10774997" y="6197933"/>
              <a:ext cx="147340" cy="1238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5400000">
              <a:off x="10627359" y="619793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5400000">
              <a:off x="10774997" y="6345273"/>
              <a:ext cx="147340" cy="1238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5400000">
              <a:off x="10627359" y="634527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 rot="5400000">
              <a:off x="10774997" y="649261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5400000">
              <a:off x="10627359" y="649261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10774997" y="663995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5400000">
              <a:off x="10627359" y="663995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5400000">
              <a:off x="10774997" y="6787293"/>
              <a:ext cx="147340" cy="1238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0627359" y="678729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0774997" y="6934632"/>
              <a:ext cx="147340" cy="1238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10627359" y="693463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10774997" y="708197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10627359" y="708197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10774997" y="722931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 rot="5400000">
              <a:off x="10627359" y="7229312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5400000">
              <a:off x="10774997" y="737665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0627359" y="7376651"/>
              <a:ext cx="147340" cy="123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5400000">
              <a:off x="10774997" y="752399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10627359" y="752399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10774997" y="4860364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5400000">
              <a:off x="10627359" y="4860364"/>
              <a:ext cx="147340" cy="1238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5400000">
              <a:off x="10774997" y="5007704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5400000">
              <a:off x="10627359" y="5007704"/>
              <a:ext cx="147340" cy="1238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5400000">
              <a:off x="10774997" y="5155044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10627359" y="5155044"/>
              <a:ext cx="147340" cy="1238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 rot="5400000">
              <a:off x="10774997" y="5302384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 rot="5400000">
              <a:off x="10627359" y="5302384"/>
              <a:ext cx="147340" cy="1238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 rot="5400000">
              <a:off x="10774997" y="5449724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 rot="5400000">
              <a:off x="10627359" y="5449724"/>
              <a:ext cx="147340" cy="1238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 rot="5400000">
              <a:off x="10774997" y="559706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 rot="5400000">
              <a:off x="10627359" y="5597063"/>
              <a:ext cx="147340" cy="1238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 rot="5400000">
              <a:off x="10774997" y="574440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 rot="5400000">
              <a:off x="10627359" y="5744403"/>
              <a:ext cx="147340" cy="123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 rot="5400000">
              <a:off x="10774997" y="5891743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 rot="5400000">
              <a:off x="10627359" y="5891743"/>
              <a:ext cx="147340" cy="123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9132528" y="1890403"/>
              <a:ext cx="679450" cy="64134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4" name="직사각형 63"/>
            <p:cNvSpPr/>
            <p:nvPr/>
          </p:nvSpPr>
          <p:spPr>
            <a:xfrm rot="5400000">
              <a:off x="8399103" y="1890403"/>
              <a:ext cx="679450" cy="64134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442558" y="1745442"/>
              <a:ext cx="5925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tx2"/>
                  </a:solidFill>
                </a:rPr>
                <a:t>CAN</a:t>
              </a:r>
              <a:endParaRPr lang="ko-KR" altLang="en-US" sz="800" b="1">
                <a:solidFill>
                  <a:schemeClr val="tx2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175983" y="1745443"/>
              <a:ext cx="59254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tx2"/>
                  </a:solidFill>
                </a:rPr>
                <a:t>LIN</a:t>
              </a:r>
              <a:endParaRPr lang="ko-KR" altLang="en-US" sz="800" b="1">
                <a:solidFill>
                  <a:schemeClr val="tx2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 rot="5400000">
              <a:off x="9960204" y="2079315"/>
              <a:ext cx="447674" cy="64134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899883" y="1920688"/>
              <a:ext cx="59254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800" b="1">
                  <a:solidFill>
                    <a:schemeClr val="tx2"/>
                  </a:solidFill>
                </a:rPr>
                <a:t>전원</a:t>
              </a:r>
              <a:endParaRPr lang="en-US" altLang="ko-KR" sz="800" b="1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800" b="1">
                  <a:solidFill>
                    <a:schemeClr val="tx2"/>
                  </a:solidFill>
                </a:rPr>
                <a:t>디버깅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 rot="5400000">
              <a:off x="10569215" y="2645805"/>
              <a:ext cx="447674" cy="28575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 rot="5400000">
              <a:off x="10674152" y="2763262"/>
              <a:ext cx="6648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rgbClr val="0000FF"/>
                  </a:solidFill>
                </a:rPr>
                <a:t>Reset </a:t>
              </a:r>
              <a:r>
                <a:rPr lang="ko-KR" altLang="en-US" sz="800" b="1">
                  <a:solidFill>
                    <a:srgbClr val="0000FF"/>
                  </a:solidFill>
                </a:rPr>
                <a:t>버튼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 rot="5400000">
              <a:off x="8500703" y="3151987"/>
              <a:ext cx="340519" cy="3833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7795361" y="3381845"/>
              <a:ext cx="120526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CAN </a:t>
              </a:r>
              <a:r>
                <a:rPr lang="en-US" altLang="ko-KR" sz="1000" b="1">
                  <a:solidFill>
                    <a:srgbClr val="FF0000"/>
                  </a:solidFill>
                  <a:sym typeface="Wingdings" panose="05000000000000000000" pitchFamily="2" charset="2"/>
                </a:rPr>
                <a:t> CAN or SPI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 rot="5400000">
              <a:off x="7650596" y="2933233"/>
              <a:ext cx="590550" cy="70961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6745564" y="2750339"/>
              <a:ext cx="14240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800" b="1">
                  <a:solidFill>
                    <a:srgbClr val="00B050"/>
                  </a:solidFill>
                </a:rPr>
                <a:t>External Power Supply</a:t>
              </a:r>
            </a:p>
            <a:p>
              <a:pPr algn="r"/>
              <a:r>
                <a:rPr lang="en-US" altLang="ko-KR" sz="800" b="1">
                  <a:solidFill>
                    <a:srgbClr val="00B050"/>
                  </a:solidFill>
                </a:rPr>
                <a:t>(5~12V)</a:t>
              </a:r>
              <a:endParaRPr lang="ko-KR" altLang="en-US" sz="800" b="1">
                <a:solidFill>
                  <a:srgbClr val="00B050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 rot="5400000">
              <a:off x="9497949" y="9160858"/>
              <a:ext cx="253999" cy="43873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7996325" y="2446408"/>
              <a:ext cx="442020" cy="223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77" name="꺾인 연결선 76"/>
            <p:cNvCxnSpPr>
              <a:endCxn id="71" idx="1"/>
            </p:cNvCxnSpPr>
            <p:nvPr/>
          </p:nvCxnSpPr>
          <p:spPr>
            <a:xfrm rot="5400000" flipV="1">
              <a:off x="8291456" y="2793913"/>
              <a:ext cx="422069" cy="336944"/>
            </a:xfrm>
            <a:prstGeom prst="bentConnector3">
              <a:avLst>
                <a:gd name="adj1" fmla="val -115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 rot="5400000">
              <a:off x="7755007" y="2401788"/>
              <a:ext cx="39134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SW9</a:t>
              </a:r>
            </a:p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Reset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 rot="5400000">
              <a:off x="8833785" y="9160858"/>
              <a:ext cx="253999" cy="438739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0" name="TextBox 79"/>
            <p:cNvSpPr txBox="1"/>
            <p:nvPr/>
          </p:nvSpPr>
          <p:spPr>
            <a:xfrm rot="10800000" flipH="1" flipV="1">
              <a:off x="9456028" y="9519544"/>
              <a:ext cx="3378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0000FF"/>
                  </a:solidFill>
                </a:rPr>
                <a:t>SW2</a:t>
              </a:r>
            </a:p>
            <a:p>
              <a:pPr algn="ctr"/>
              <a:r>
                <a:rPr lang="en-US" altLang="ko-KR" sz="700" b="1">
                  <a:solidFill>
                    <a:srgbClr val="0000FF"/>
                  </a:solidFill>
                </a:rPr>
                <a:t>PTC12</a:t>
              </a:r>
              <a:endParaRPr lang="ko-KR" altLang="en-US" sz="700" b="1">
                <a:solidFill>
                  <a:srgbClr val="0000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 rot="10800000" flipH="1" flipV="1">
              <a:off x="8787101" y="9519544"/>
              <a:ext cx="3378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0000FF"/>
                  </a:solidFill>
                </a:rPr>
                <a:t>SW3</a:t>
              </a:r>
            </a:p>
            <a:p>
              <a:pPr algn="ctr"/>
              <a:r>
                <a:rPr lang="en-US" altLang="ko-KR" sz="700" b="1">
                  <a:solidFill>
                    <a:srgbClr val="0000FF"/>
                  </a:solidFill>
                </a:rPr>
                <a:t>PTC13</a:t>
              </a:r>
              <a:endParaRPr lang="ko-KR" altLang="en-US" sz="700" b="1">
                <a:solidFill>
                  <a:srgbClr val="0000FF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 rot="5400000">
              <a:off x="9120830" y="4984341"/>
              <a:ext cx="340519" cy="2218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3" name="TextBox 82"/>
            <p:cNvSpPr txBox="1"/>
            <p:nvPr/>
          </p:nvSpPr>
          <p:spPr>
            <a:xfrm rot="5400000">
              <a:off x="8819090" y="5018333"/>
              <a:ext cx="5379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rgbClr val="FF0000"/>
                  </a:solidFill>
                </a:rPr>
                <a:t>전류측정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 rot="5400000">
              <a:off x="9068666" y="3666701"/>
              <a:ext cx="486122" cy="1805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5" name="TextBox 84"/>
            <p:cNvSpPr txBox="1"/>
            <p:nvPr/>
          </p:nvSpPr>
          <p:spPr>
            <a:xfrm rot="5400000">
              <a:off x="9042739" y="4209795"/>
              <a:ext cx="5379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rgbClr val="FF0000"/>
                  </a:solidFill>
                </a:rPr>
                <a:t>전원선택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 rot="5400000">
              <a:off x="9248257" y="3666701"/>
              <a:ext cx="486122" cy="1805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7" name="직사각형 86"/>
            <p:cNvSpPr/>
            <p:nvPr/>
          </p:nvSpPr>
          <p:spPr>
            <a:xfrm rot="5400000">
              <a:off x="9421632" y="3671628"/>
              <a:ext cx="486122" cy="1707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 rot="5400000">
              <a:off x="9221686" y="4209795"/>
              <a:ext cx="5379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P5V0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5400000">
              <a:off x="9400632" y="4209795"/>
              <a:ext cx="5379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P3V3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 rot="5400000">
              <a:off x="9326476" y="3749509"/>
              <a:ext cx="330864" cy="17024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1" name="직사각형 90"/>
            <p:cNvSpPr/>
            <p:nvPr/>
          </p:nvSpPr>
          <p:spPr>
            <a:xfrm rot="5400000">
              <a:off x="9516012" y="3580816"/>
              <a:ext cx="292272" cy="1702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smtClean="0">
                  <a:solidFill>
                    <a:schemeClr val="tx1"/>
                  </a:solidFill>
                </a:rPr>
                <a:t>선택</a:t>
              </a:r>
              <a:endParaRPr lang="ko-KR" altLang="en-US" sz="700" b="1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 rot="5400000">
              <a:off x="9575625" y="3829122"/>
              <a:ext cx="1879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1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 rot="5400000">
              <a:off x="9396679" y="3513299"/>
              <a:ext cx="18798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3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 rot="5400000">
              <a:off x="9288897" y="3073884"/>
              <a:ext cx="209550" cy="3762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086633" y="2851160"/>
              <a:ext cx="6040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OpenSDA</a:t>
              </a:r>
            </a:p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JTAG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 rot="8096036">
              <a:off x="9770563" y="3273160"/>
              <a:ext cx="296347" cy="289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7" name="직사각형 96"/>
            <p:cNvSpPr/>
            <p:nvPr/>
          </p:nvSpPr>
          <p:spPr>
            <a:xfrm rot="5400000">
              <a:off x="9930207" y="5140954"/>
              <a:ext cx="209550" cy="3762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748183" y="4894537"/>
              <a:ext cx="60407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S32K144</a:t>
              </a:r>
            </a:p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JTAG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 rot="5400000">
              <a:off x="8897449" y="6222574"/>
              <a:ext cx="793042" cy="805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0" name="TextBox 99"/>
            <p:cNvSpPr txBox="1"/>
            <p:nvPr/>
          </p:nvSpPr>
          <p:spPr>
            <a:xfrm rot="5400000">
              <a:off x="9334904" y="6563613"/>
              <a:ext cx="53797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b="1">
                  <a:solidFill>
                    <a:srgbClr val="FF0000"/>
                  </a:solidFill>
                </a:rPr>
                <a:t>S32K144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 rot="5400000">
              <a:off x="8120022" y="9078283"/>
              <a:ext cx="368300" cy="40069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2" name="직사각형 101"/>
            <p:cNvSpPr/>
            <p:nvPr/>
          </p:nvSpPr>
          <p:spPr>
            <a:xfrm rot="5400000">
              <a:off x="9974871" y="9077635"/>
              <a:ext cx="603250" cy="586136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3" name="TextBox 102"/>
            <p:cNvSpPr txBox="1"/>
            <p:nvPr/>
          </p:nvSpPr>
          <p:spPr>
            <a:xfrm rot="10800000" flipH="1" flipV="1">
              <a:off x="7927067" y="9475323"/>
              <a:ext cx="75963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0000FF"/>
                  </a:solidFill>
                </a:rPr>
                <a:t>RGB LED</a:t>
              </a:r>
            </a:p>
            <a:p>
              <a:pPr algn="ctr"/>
              <a:r>
                <a:rPr lang="en-US" altLang="ko-KR" sz="700" b="1">
                  <a:solidFill>
                    <a:srgbClr val="0000FF"/>
                  </a:solidFill>
                </a:rPr>
                <a:t>Blue – PTD0</a:t>
              </a:r>
              <a:endParaRPr lang="ko-KR" altLang="en-US" sz="700" b="1">
                <a:solidFill>
                  <a:srgbClr val="0000FF"/>
                </a:solidFill>
              </a:endParaRPr>
            </a:p>
            <a:p>
              <a:pPr algn="ctr"/>
              <a:r>
                <a:rPr lang="en-US" altLang="ko-KR" sz="700" b="1" smtClean="0">
                  <a:solidFill>
                    <a:srgbClr val="FF0000"/>
                  </a:solidFill>
                </a:rPr>
                <a:t>Red </a:t>
              </a:r>
              <a:r>
                <a:rPr lang="en-US" altLang="ko-KR" sz="700" b="1">
                  <a:solidFill>
                    <a:srgbClr val="FF0000"/>
                  </a:solidFill>
                </a:rPr>
                <a:t>– PTD15</a:t>
              </a:r>
            </a:p>
            <a:p>
              <a:pPr algn="ctr"/>
              <a:r>
                <a:rPr lang="en-US" altLang="ko-KR" sz="700" b="1">
                  <a:solidFill>
                    <a:srgbClr val="00B050"/>
                  </a:solidFill>
                </a:rPr>
                <a:t>Green – </a:t>
              </a:r>
              <a:r>
                <a:rPr lang="en-US" altLang="ko-KR" sz="700" b="1" smtClean="0">
                  <a:solidFill>
                    <a:srgbClr val="00B050"/>
                  </a:solidFill>
                </a:rPr>
                <a:t>PTD16</a:t>
              </a:r>
              <a:endParaRPr lang="en-US" altLang="ko-KR" sz="700" b="1">
                <a:solidFill>
                  <a:srgbClr val="00B05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rot="10800000" flipH="1" flipV="1">
              <a:off x="9800811" y="9687475"/>
              <a:ext cx="98594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700" b="1">
                  <a:solidFill>
                    <a:srgbClr val="0000FF"/>
                  </a:solidFill>
                </a:rPr>
                <a:t>Potentiometer</a:t>
              </a:r>
            </a:p>
            <a:p>
              <a:pPr algn="ctr"/>
              <a:r>
                <a:rPr lang="en-US" altLang="ko-KR" sz="700" b="1">
                  <a:solidFill>
                    <a:srgbClr val="0000FF"/>
                  </a:solidFill>
                </a:rPr>
                <a:t>ADC0_SE12 - PTC14</a:t>
              </a:r>
              <a:endParaRPr lang="ko-KR" altLang="en-US" sz="700" b="1">
                <a:solidFill>
                  <a:srgbClr val="0000FF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 rot="5400000">
              <a:off x="7827799" y="646313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rot="5400000">
              <a:off x="7673811" y="646313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 rot="5400000">
              <a:off x="7827799" y="661047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 rot="5400000">
              <a:off x="7673811" y="661047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 rot="5400000">
              <a:off x="7827799" y="6757811"/>
              <a:ext cx="147340" cy="123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 rot="5400000">
              <a:off x="7673811" y="675781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 rot="5400000">
              <a:off x="7827799" y="6905151"/>
              <a:ext cx="147340" cy="123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7673811" y="690515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 rot="5400000">
              <a:off x="7827799" y="7052491"/>
              <a:ext cx="147340" cy="123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5400000">
              <a:off x="7673811" y="7052491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7827799" y="7199830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 rot="5400000">
              <a:off x="7673811" y="7199830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 rot="5400000">
              <a:off x="7827799" y="7347170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 rot="5400000">
              <a:off x="7673811" y="7347170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 rot="5400000">
              <a:off x="7827799" y="7494510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 rot="5400000">
              <a:off x="7673811" y="7494510"/>
              <a:ext cx="147340" cy="1238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 rot="5400000">
              <a:off x="7827799" y="764184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 rot="5400000">
              <a:off x="7673811" y="7641849"/>
              <a:ext cx="147340" cy="1238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7827799" y="778918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7673811" y="7789189"/>
              <a:ext cx="147340" cy="12382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endParaRPr lang="ko-KR" altLang="en-US" sz="500" b="1">
                <a:solidFill>
                  <a:schemeClr val="bg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7827799" y="5147506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5400000">
              <a:off x="7673811" y="5147506"/>
              <a:ext cx="147340" cy="123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rot="5400000">
              <a:off x="7827799" y="5294846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 rot="5400000">
              <a:off x="7673811" y="5294846"/>
              <a:ext cx="147340" cy="123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 rot="5400000">
              <a:off x="7827799" y="5442186"/>
              <a:ext cx="147340" cy="123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 rot="5400000">
              <a:off x="7673811" y="5442186"/>
              <a:ext cx="147340" cy="1238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7827799" y="5589526"/>
              <a:ext cx="147340" cy="123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7673811" y="5589526"/>
              <a:ext cx="147340" cy="1238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5400000">
              <a:off x="7827799" y="5736866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7673811" y="5736866"/>
              <a:ext cx="147340" cy="1238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5400000">
              <a:off x="7827799" y="5884205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5400000">
              <a:off x="7673811" y="5884205"/>
              <a:ext cx="147340" cy="12382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rot="5400000">
              <a:off x="7827799" y="6031545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 rot="5400000">
              <a:off x="7673811" y="6031545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 rot="5400000">
              <a:off x="7827799" y="6178885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5400000">
              <a:off x="7673811" y="6178885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5400000">
              <a:off x="7827799" y="382136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 rot="5400000">
              <a:off x="7673811" y="382136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 rot="5400000">
              <a:off x="7827799" y="396870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 rot="5400000">
              <a:off x="7673811" y="396870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 rot="5400000">
              <a:off x="7827799" y="411604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5400000">
              <a:off x="7673811" y="411604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 rot="5400000">
              <a:off x="7827799" y="426338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 rot="5400000">
              <a:off x="7673811" y="426338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 rot="5400000">
              <a:off x="7827799" y="441072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 rot="5400000">
              <a:off x="7673811" y="4410729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 rot="5400000">
              <a:off x="7827799" y="4558068"/>
              <a:ext cx="147340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 rot="5400000">
              <a:off x="7673811" y="4558068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 rot="5400000">
              <a:off x="7827799" y="4705408"/>
              <a:ext cx="147340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 rot="5400000">
              <a:off x="7673811" y="4705408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5400000">
              <a:off x="7827799" y="4852748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 rot="5400000">
              <a:off x="7673811" y="4852748"/>
              <a:ext cx="147340" cy="123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 rot="5400000">
              <a:off x="11916934" y="3233150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NC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 rot="5400000">
              <a:off x="11916934" y="3380490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NC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 rot="5400000">
              <a:off x="11916934" y="3527830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 rot="5400000">
              <a:off x="11916934" y="3675170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 rot="5400000">
              <a:off x="11916934" y="3822510"/>
              <a:ext cx="147340" cy="252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PTC13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11916934" y="3969849"/>
              <a:ext cx="147340" cy="252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PTC12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 rot="5400000">
              <a:off x="11916934" y="4117189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PTE8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 rot="5400000">
              <a:off x="11916934" y="4264529"/>
              <a:ext cx="147340" cy="2526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 rot="5400000">
              <a:off x="11916934" y="4411868"/>
              <a:ext cx="147340" cy="2526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 rot="5400000">
              <a:off x="11916934" y="4559208"/>
              <a:ext cx="147340" cy="2526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 rot="5400000">
              <a:off x="11916934" y="6133511"/>
              <a:ext cx="147340" cy="252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 rot="5400000">
              <a:off x="11916934" y="6280851"/>
              <a:ext cx="147340" cy="252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 rot="5400000">
              <a:off x="11916934" y="6428191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 rot="5400000">
              <a:off x="11916934" y="6575531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 rot="5400000">
              <a:off x="11916934" y="6722871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 rot="5400000">
              <a:off x="11916934" y="6870210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 rot="5400000">
              <a:off x="11916934" y="7017550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PTC16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 rot="5400000">
              <a:off x="11916934" y="7164890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PTC17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 rot="5400000">
              <a:off x="11916934" y="7312229"/>
              <a:ext cx="147340" cy="25267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 rot="5400000">
              <a:off x="11916934" y="7459569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 rot="5400000">
              <a:off x="11916934" y="4795942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 rot="5400000">
              <a:off x="11916934" y="4943282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 rot="5400000">
              <a:off x="11916934" y="5090622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 rot="5400000">
              <a:off x="11916934" y="5237962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 rot="5400000">
              <a:off x="11916934" y="5385302"/>
              <a:ext cx="147340" cy="25267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 rot="5400000">
              <a:off x="11916934" y="5532641"/>
              <a:ext cx="147340" cy="25267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 rot="5400000">
              <a:off x="11916934" y="5679981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 rot="5400000">
              <a:off x="11916934" y="5827321"/>
              <a:ext cx="147340" cy="252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 rot="5400000">
              <a:off x="11511799" y="3098390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D15/I2C_CLK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 rot="5400000">
              <a:off x="11511799" y="3245730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D14/I2C_SDA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5400000">
              <a:off x="11511799" y="3393070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Analog REF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 rot="5400000">
              <a:off x="11511799" y="3540410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GND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 rot="5400000">
              <a:off x="11511799" y="3687750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D13/SPI0_SCK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 rot="5400000">
              <a:off x="11511799" y="3835089"/>
              <a:ext cx="147340" cy="5221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D12/SPI0_SIN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 rot="5400000">
              <a:off x="11511799" y="3982429"/>
              <a:ext cx="147340" cy="52218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D11/SPI0_SOUT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 rot="5400000">
              <a:off x="11511799" y="4129769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D10/SPI0_CS0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 rot="5400000">
              <a:off x="11511799" y="4277108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D9/PWM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 rot="5400000">
              <a:off x="11511799" y="4424448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D8/PWM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 rot="5400000">
              <a:off x="11511799" y="5998751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 rot="5400000">
              <a:off x="11511799" y="6146091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 rot="5400000">
              <a:off x="11511799" y="6293431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 rot="5400000">
              <a:off x="11511799" y="6440771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11511799" y="6588111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D18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 rot="5400000">
              <a:off x="11511799" y="6735450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D19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 rot="5400000">
              <a:off x="11511799" y="6882790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D20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 rot="5400000">
              <a:off x="11511799" y="7030130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D21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 rot="5400000">
              <a:off x="11511799" y="7177469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 rot="5400000">
              <a:off x="11511799" y="7324809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 rot="5400000">
              <a:off x="11511799" y="4661182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 rot="5400000">
              <a:off x="11511799" y="4808522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11511799" y="4955862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11511799" y="5103202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11511799" y="5250542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1511799" y="5397881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1511799" y="5545221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11511799" y="5692561"/>
              <a:ext cx="147340" cy="522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D0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12164864" y="3237773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12164864" y="3385113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12164864" y="3532453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12164864" y="3679793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 rot="5400000">
              <a:off x="12164864" y="3827133"/>
              <a:ext cx="147340" cy="2434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 rot="5400000">
              <a:off x="12164864" y="3974472"/>
              <a:ext cx="147340" cy="2434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 rot="5400000">
              <a:off x="12164864" y="4121812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 rot="5400000">
              <a:off x="12164864" y="4269152"/>
              <a:ext cx="147340" cy="2434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 rot="5400000">
              <a:off x="12164864" y="4416491"/>
              <a:ext cx="147340" cy="2434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 rot="5400000">
              <a:off x="12164864" y="4563831"/>
              <a:ext cx="147340" cy="24342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 rot="5400000">
              <a:off x="12164864" y="6138134"/>
              <a:ext cx="147340" cy="2434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/>
            <p:cNvSpPr/>
            <p:nvPr/>
          </p:nvSpPr>
          <p:spPr>
            <a:xfrm rot="5400000">
              <a:off x="12164864" y="6285474"/>
              <a:ext cx="147340" cy="2434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/>
            <p:cNvSpPr/>
            <p:nvPr/>
          </p:nvSpPr>
          <p:spPr>
            <a:xfrm rot="5400000">
              <a:off x="12164864" y="6432814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/>
            <p:cNvSpPr/>
            <p:nvPr/>
          </p:nvSpPr>
          <p:spPr>
            <a:xfrm rot="5400000">
              <a:off x="12164864" y="6580154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/>
            <p:cNvSpPr/>
            <p:nvPr/>
          </p:nvSpPr>
          <p:spPr>
            <a:xfrm rot="5400000">
              <a:off x="12164864" y="6727494"/>
              <a:ext cx="147340" cy="2434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rgbClr val="0000FF"/>
                  </a:solidFill>
                </a:rPr>
                <a:t>GND</a:t>
              </a:r>
              <a:endParaRPr lang="ko-KR" altLang="en-US" sz="500" b="1">
                <a:solidFill>
                  <a:srgbClr val="0000FF"/>
                </a:solidFill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 rot="5400000">
              <a:off x="12164864" y="6874833"/>
              <a:ext cx="147340" cy="2434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rgbClr val="FF0000"/>
                  </a:solidFill>
                </a:rPr>
                <a:t>VDD</a:t>
              </a:r>
              <a:endParaRPr lang="ko-KR" altLang="en-US" sz="500" b="1">
                <a:solidFill>
                  <a:srgbClr val="FF0000"/>
                </a:solidFill>
              </a:endParaRPr>
            </a:p>
          </p:txBody>
        </p:sp>
        <p:sp>
          <p:nvSpPr>
            <p:cNvPr id="229" name="직사각형 228"/>
            <p:cNvSpPr/>
            <p:nvPr/>
          </p:nvSpPr>
          <p:spPr>
            <a:xfrm rot="5400000">
              <a:off x="12164864" y="7022173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 rot="5400000">
              <a:off x="12164864" y="7169513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 rot="5400000">
              <a:off x="12164864" y="7316852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/>
            <p:cNvSpPr/>
            <p:nvPr/>
          </p:nvSpPr>
          <p:spPr>
            <a:xfrm rot="5400000">
              <a:off x="12164864" y="7464192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3" name="직사각형 232"/>
            <p:cNvSpPr/>
            <p:nvPr/>
          </p:nvSpPr>
          <p:spPr>
            <a:xfrm rot="5400000">
              <a:off x="12164864" y="4800565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4" name="직사각형 233"/>
            <p:cNvSpPr/>
            <p:nvPr/>
          </p:nvSpPr>
          <p:spPr>
            <a:xfrm rot="5400000">
              <a:off x="12164864" y="4947905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/>
            <p:cNvSpPr/>
            <p:nvPr/>
          </p:nvSpPr>
          <p:spPr>
            <a:xfrm rot="5400000">
              <a:off x="12164864" y="5095245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6" name="직사각형 235"/>
            <p:cNvSpPr/>
            <p:nvPr/>
          </p:nvSpPr>
          <p:spPr>
            <a:xfrm rot="5400000">
              <a:off x="12164864" y="5242585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 rot="5400000">
              <a:off x="12164864" y="5389925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8" name="직사각형 237"/>
            <p:cNvSpPr/>
            <p:nvPr/>
          </p:nvSpPr>
          <p:spPr>
            <a:xfrm rot="5400000">
              <a:off x="12164864" y="5537264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39" name="직사각형 238"/>
            <p:cNvSpPr/>
            <p:nvPr/>
          </p:nvSpPr>
          <p:spPr>
            <a:xfrm rot="5400000">
              <a:off x="12164864" y="5684604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/>
            <p:cNvSpPr/>
            <p:nvPr/>
          </p:nvSpPr>
          <p:spPr>
            <a:xfrm rot="5400000">
              <a:off x="12164864" y="5831944"/>
              <a:ext cx="147340" cy="243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/>
            <p:cNvSpPr/>
            <p:nvPr/>
          </p:nvSpPr>
          <p:spPr>
            <a:xfrm rot="5400000">
              <a:off x="11072402" y="3181091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PTE10,A3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 rot="5400000">
              <a:off x="11072402" y="3328431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PTE11,A2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 rot="5400000">
              <a:off x="11072402" y="3475771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 rot="5400000">
              <a:off x="11072402" y="3623111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 rot="5400000">
              <a:off x="11072402" y="3770451"/>
              <a:ext cx="147340" cy="35678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bg1"/>
                  </a:solidFill>
                </a:rPr>
                <a:t>PTB2</a:t>
              </a:r>
              <a:endParaRPr lang="ko-KR" altLang="en-US" sz="500" b="1">
                <a:solidFill>
                  <a:schemeClr val="bg1"/>
                </a:solidFill>
              </a:endParaRPr>
            </a:p>
          </p:txBody>
        </p:sp>
        <p:sp>
          <p:nvSpPr>
            <p:cNvPr id="246" name="직사각형 245"/>
            <p:cNvSpPr/>
            <p:nvPr/>
          </p:nvSpPr>
          <p:spPr>
            <a:xfrm rot="5400000">
              <a:off x="11072402" y="3917790"/>
              <a:ext cx="147340" cy="3567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/>
            <p:cNvSpPr/>
            <p:nvPr/>
          </p:nvSpPr>
          <p:spPr>
            <a:xfrm rot="5400000">
              <a:off x="11072402" y="4065130"/>
              <a:ext cx="147340" cy="3567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8" name="직사각형 247"/>
            <p:cNvSpPr/>
            <p:nvPr/>
          </p:nvSpPr>
          <p:spPr>
            <a:xfrm rot="5400000">
              <a:off x="11072402" y="4212470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49" name="직사각형 248"/>
            <p:cNvSpPr/>
            <p:nvPr/>
          </p:nvSpPr>
          <p:spPr>
            <a:xfrm rot="5400000">
              <a:off x="11072402" y="4359809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 rot="5400000">
              <a:off x="11072402" y="4507149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 rot="5400000">
              <a:off x="11072402" y="6081452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PTA9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 rot="5400000">
              <a:off x="11072402" y="6228792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PTA8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/>
            <p:cNvSpPr/>
            <p:nvPr/>
          </p:nvSpPr>
          <p:spPr>
            <a:xfrm rot="5400000">
              <a:off x="11072402" y="6376132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PTE12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 rot="5400000">
              <a:off x="11072402" y="6523472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PTD17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 rot="5400000">
              <a:off x="11072402" y="6670812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PTC9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 rot="5400000">
              <a:off x="11072402" y="6818151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PTC8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 rot="5400000">
              <a:off x="11072402" y="6965491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PTD8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 rot="5400000">
              <a:off x="11072402" y="7112831"/>
              <a:ext cx="147340" cy="356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PTD9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 rot="5400000">
              <a:off x="11072402" y="7260170"/>
              <a:ext cx="147340" cy="35678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 rot="5400000">
              <a:off x="11072402" y="7407510"/>
              <a:ext cx="147340" cy="356788"/>
            </a:xfrm>
            <a:prstGeom prst="rect">
              <a:avLst/>
            </a:prstGeom>
            <a:solidFill>
              <a:srgbClr val="D09E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 rot="5400000">
              <a:off x="11072402" y="4743883"/>
              <a:ext cx="147340" cy="3567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PTC11,E8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 rot="5400000">
              <a:off x="11072402" y="4891223"/>
              <a:ext cx="147340" cy="3567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PTC10,C3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 rot="5400000">
              <a:off x="11072402" y="5038563"/>
              <a:ext cx="147340" cy="3567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 rot="5400000">
              <a:off x="11072402" y="5185903"/>
              <a:ext cx="147340" cy="3567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 rot="5400000">
              <a:off x="11072402" y="5333243"/>
              <a:ext cx="147340" cy="3567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PTB9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 rot="5400000">
              <a:off x="11072402" y="5480582"/>
              <a:ext cx="147340" cy="3567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PTB8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/>
            <p:cNvSpPr/>
            <p:nvPr/>
          </p:nvSpPr>
          <p:spPr>
            <a:xfrm rot="5400000">
              <a:off x="11072402" y="5627922"/>
              <a:ext cx="147340" cy="35678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/>
            <p:cNvSpPr/>
            <p:nvPr/>
          </p:nvSpPr>
          <p:spPr>
            <a:xfrm rot="5400000">
              <a:off x="11072402" y="5775262"/>
              <a:ext cx="147340" cy="35678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/>
            <p:cNvSpPr/>
            <p:nvPr/>
          </p:nvSpPr>
          <p:spPr>
            <a:xfrm rot="5400000">
              <a:off x="6872047" y="3671321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/>
            <p:cNvSpPr/>
            <p:nvPr/>
          </p:nvSpPr>
          <p:spPr>
            <a:xfrm rot="5400000">
              <a:off x="6872047" y="3818661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1" name="직사각형 270"/>
            <p:cNvSpPr/>
            <p:nvPr/>
          </p:nvSpPr>
          <p:spPr>
            <a:xfrm rot="5400000">
              <a:off x="6872047" y="3966001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/>
            <p:cNvSpPr/>
            <p:nvPr/>
          </p:nvSpPr>
          <p:spPr>
            <a:xfrm rot="5400000">
              <a:off x="6872047" y="4113341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/>
            <p:cNvSpPr/>
            <p:nvPr/>
          </p:nvSpPr>
          <p:spPr>
            <a:xfrm rot="5400000">
              <a:off x="6872047" y="4260681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/>
            <p:cNvSpPr/>
            <p:nvPr/>
          </p:nvSpPr>
          <p:spPr>
            <a:xfrm rot="5400000">
              <a:off x="6872047" y="4408020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/>
            <p:cNvSpPr/>
            <p:nvPr/>
          </p:nvSpPr>
          <p:spPr>
            <a:xfrm rot="5400000">
              <a:off x="6872047" y="4555360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/>
            <p:cNvSpPr/>
            <p:nvPr/>
          </p:nvSpPr>
          <p:spPr>
            <a:xfrm rot="5400000">
              <a:off x="6872047" y="4702700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/>
            <p:cNvSpPr/>
            <p:nvPr/>
          </p:nvSpPr>
          <p:spPr>
            <a:xfrm rot="5400000">
              <a:off x="6872047" y="6313083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PTA15,D11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8" name="직사각형 277"/>
            <p:cNvSpPr/>
            <p:nvPr/>
          </p:nvSpPr>
          <p:spPr>
            <a:xfrm rot="5400000">
              <a:off x="6872047" y="6460423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PTA16,D10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79" name="직사각형 278"/>
            <p:cNvSpPr/>
            <p:nvPr/>
          </p:nvSpPr>
          <p:spPr>
            <a:xfrm rot="5400000">
              <a:off x="6872047" y="6607763"/>
              <a:ext cx="147340" cy="4239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0" name="직사각형 279"/>
            <p:cNvSpPr/>
            <p:nvPr/>
          </p:nvSpPr>
          <p:spPr>
            <a:xfrm rot="5400000">
              <a:off x="6872047" y="6755103"/>
              <a:ext cx="147340" cy="4239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1" name="직사각형 280"/>
            <p:cNvSpPr/>
            <p:nvPr/>
          </p:nvSpPr>
          <p:spPr>
            <a:xfrm rot="5400000">
              <a:off x="6872047" y="6902443"/>
              <a:ext cx="147340" cy="4239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2" name="직사각형 281"/>
            <p:cNvSpPr/>
            <p:nvPr/>
          </p:nvSpPr>
          <p:spPr>
            <a:xfrm rot="5400000">
              <a:off x="6872047" y="7049782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3" name="직사각형 282"/>
            <p:cNvSpPr/>
            <p:nvPr/>
          </p:nvSpPr>
          <p:spPr>
            <a:xfrm rot="5400000">
              <a:off x="6872047" y="7197122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/>
            <p:cNvSpPr/>
            <p:nvPr/>
          </p:nvSpPr>
          <p:spPr>
            <a:xfrm rot="5400000">
              <a:off x="6872047" y="7344462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/>
            <p:cNvSpPr/>
            <p:nvPr/>
          </p:nvSpPr>
          <p:spPr>
            <a:xfrm rot="5400000">
              <a:off x="6872047" y="7491801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NC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/>
            <p:cNvSpPr/>
            <p:nvPr/>
          </p:nvSpPr>
          <p:spPr>
            <a:xfrm rot="5400000">
              <a:off x="6872047" y="7639141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NC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/>
            <p:cNvSpPr/>
            <p:nvPr/>
          </p:nvSpPr>
          <p:spPr>
            <a:xfrm rot="5400000">
              <a:off x="6872047" y="4997379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/>
            <p:cNvSpPr/>
            <p:nvPr/>
          </p:nvSpPr>
          <p:spPr>
            <a:xfrm rot="5400000">
              <a:off x="6872047" y="5144719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/>
            <p:cNvSpPr/>
            <p:nvPr/>
          </p:nvSpPr>
          <p:spPr>
            <a:xfrm rot="5400000">
              <a:off x="6872047" y="5292059"/>
              <a:ext cx="147340" cy="4239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5400000">
              <a:off x="6872047" y="5439399"/>
              <a:ext cx="147340" cy="42392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/>
            <p:cNvSpPr/>
            <p:nvPr/>
          </p:nvSpPr>
          <p:spPr>
            <a:xfrm rot="5400000">
              <a:off x="6872047" y="5586739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PTA2,A6,E11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/>
            <p:cNvSpPr/>
            <p:nvPr/>
          </p:nvSpPr>
          <p:spPr>
            <a:xfrm rot="5400000">
              <a:off x="6872047" y="5734078"/>
              <a:ext cx="147340" cy="4239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bg1"/>
                  </a:solidFill>
                </a:rPr>
                <a:t>PTC0,E10,A3</a:t>
              </a:r>
              <a:endParaRPr lang="ko-KR" altLang="en-US" sz="500" b="1">
                <a:solidFill>
                  <a:schemeClr val="bg1"/>
                </a:solidFill>
              </a:endParaRPr>
            </a:p>
          </p:txBody>
        </p:sp>
        <p:sp>
          <p:nvSpPr>
            <p:cNvPr id="293" name="직사각형 292"/>
            <p:cNvSpPr/>
            <p:nvPr/>
          </p:nvSpPr>
          <p:spPr>
            <a:xfrm rot="5400000">
              <a:off x="6872047" y="5881418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PTE2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/>
            <p:cNvSpPr/>
            <p:nvPr/>
          </p:nvSpPr>
          <p:spPr>
            <a:xfrm rot="5400000">
              <a:off x="6872047" y="6028758"/>
              <a:ext cx="147340" cy="423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/>
            <p:cNvSpPr/>
            <p:nvPr/>
          </p:nvSpPr>
          <p:spPr>
            <a:xfrm rot="5400000">
              <a:off x="6381377" y="3629235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/>
            <p:cNvSpPr/>
            <p:nvPr/>
          </p:nvSpPr>
          <p:spPr>
            <a:xfrm rot="5400000">
              <a:off x="6381377" y="3776575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/>
            <p:cNvSpPr/>
            <p:nvPr/>
          </p:nvSpPr>
          <p:spPr>
            <a:xfrm rot="5400000">
              <a:off x="6381377" y="3923915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/>
            <p:cNvSpPr/>
            <p:nvPr/>
          </p:nvSpPr>
          <p:spPr>
            <a:xfrm rot="5400000">
              <a:off x="6381377" y="4071255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/>
            <p:cNvSpPr/>
            <p:nvPr/>
          </p:nvSpPr>
          <p:spPr>
            <a:xfrm rot="5400000">
              <a:off x="6381377" y="4218595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/>
            <p:cNvSpPr/>
            <p:nvPr/>
          </p:nvSpPr>
          <p:spPr>
            <a:xfrm rot="5400000">
              <a:off x="6381377" y="4365934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/>
            <p:cNvSpPr/>
            <p:nvPr/>
          </p:nvSpPr>
          <p:spPr>
            <a:xfrm rot="5400000">
              <a:off x="6381377" y="4513274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/>
            <p:cNvSpPr/>
            <p:nvPr/>
          </p:nvSpPr>
          <p:spPr>
            <a:xfrm rot="5400000">
              <a:off x="6381377" y="4660614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 rot="5400000">
              <a:off x="6381377" y="6270997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 rot="5400000">
              <a:off x="6381377" y="6418337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5" name="직사각형 304"/>
            <p:cNvSpPr/>
            <p:nvPr/>
          </p:nvSpPr>
          <p:spPr>
            <a:xfrm rot="5400000">
              <a:off x="6381377" y="6565677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 rot="5400000">
              <a:off x="6381377" y="6713017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7" name="직사각형 306"/>
            <p:cNvSpPr/>
            <p:nvPr/>
          </p:nvSpPr>
          <p:spPr>
            <a:xfrm rot="5400000">
              <a:off x="6381377" y="6860357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VCC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 rot="5400000">
              <a:off x="6381377" y="7007696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VDD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 rot="5400000">
              <a:off x="6381377" y="7155036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 rot="5400000">
              <a:off x="6381377" y="7302376"/>
              <a:ext cx="147340" cy="5080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UART2_TX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 rot="5400000">
              <a:off x="6381377" y="7449715"/>
              <a:ext cx="147340" cy="5080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UART2_RX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 rot="5400000">
              <a:off x="6381377" y="7597055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3" name="직사각형 312"/>
            <p:cNvSpPr/>
            <p:nvPr/>
          </p:nvSpPr>
          <p:spPr>
            <a:xfrm rot="5400000">
              <a:off x="6381377" y="4955293"/>
              <a:ext cx="147340" cy="508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UART1_TX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 rot="5400000">
              <a:off x="6381377" y="5102633"/>
              <a:ext cx="147340" cy="5080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UART1_RX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5" name="직사각형 314"/>
            <p:cNvSpPr/>
            <p:nvPr/>
          </p:nvSpPr>
          <p:spPr>
            <a:xfrm rot="5400000">
              <a:off x="6381377" y="5249973"/>
              <a:ext cx="147340" cy="5080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SPI1_CS3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 rot="5400000">
              <a:off x="6381377" y="5397313"/>
              <a:ext cx="147340" cy="5080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SPI1_SCK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 rot="5400000">
              <a:off x="6381377" y="5544653"/>
              <a:ext cx="147340" cy="5080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SPI1_SIN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 rot="5400000">
              <a:off x="6381377" y="5691992"/>
              <a:ext cx="147340" cy="50809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SPI1_SOUT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 rot="5400000">
              <a:off x="6381377" y="5839332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 rot="5400000">
              <a:off x="6381377" y="5986672"/>
              <a:ext cx="147340" cy="5080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 rot="5400000">
              <a:off x="7323849" y="3643441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VIN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 rot="5400000">
              <a:off x="7323849" y="3790781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IOREF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 rot="5400000">
              <a:off x="7323849" y="3938121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RESET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 rot="5400000">
              <a:off x="7323849" y="4085461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3V3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 rot="5400000">
              <a:off x="7323849" y="4232801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5V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/>
            <p:cNvSpPr/>
            <p:nvPr/>
          </p:nvSpPr>
          <p:spPr>
            <a:xfrm rot="5400000">
              <a:off x="7323849" y="4380140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GND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 rot="5400000">
              <a:off x="7323849" y="4527480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GND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8" name="직사각형 327"/>
            <p:cNvSpPr/>
            <p:nvPr/>
          </p:nvSpPr>
          <p:spPr>
            <a:xfrm rot="5400000">
              <a:off x="7323849" y="4674820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VIN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/>
            <p:cNvSpPr/>
            <p:nvPr/>
          </p:nvSpPr>
          <p:spPr>
            <a:xfrm rot="5400000">
              <a:off x="7323849" y="6285203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ADC8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/>
            <p:cNvSpPr/>
            <p:nvPr/>
          </p:nvSpPr>
          <p:spPr>
            <a:xfrm rot="5400000">
              <a:off x="7323849" y="6432543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ADC9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 rot="5400000">
              <a:off x="7323849" y="6579883"/>
              <a:ext cx="147340" cy="4796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ADC0_SE1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/>
            <p:cNvSpPr/>
            <p:nvPr/>
          </p:nvSpPr>
          <p:spPr>
            <a:xfrm rot="5400000">
              <a:off x="7323849" y="6727223"/>
              <a:ext cx="147340" cy="4796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ADC0_SE0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 rot="5400000">
              <a:off x="7323849" y="6874563"/>
              <a:ext cx="147340" cy="4796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ADC0_SE3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 rot="5400000">
              <a:off x="7323849" y="7021902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ADC13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5" name="직사각형 334"/>
            <p:cNvSpPr/>
            <p:nvPr/>
          </p:nvSpPr>
          <p:spPr>
            <a:xfrm rot="5400000">
              <a:off x="7323849" y="7169242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ADC14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6" name="직사각형 335"/>
            <p:cNvSpPr/>
            <p:nvPr/>
          </p:nvSpPr>
          <p:spPr>
            <a:xfrm rot="5400000">
              <a:off x="7323849" y="7316582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ADC15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/>
            <p:cNvSpPr/>
            <p:nvPr/>
          </p:nvSpPr>
          <p:spPr>
            <a:xfrm rot="5400000">
              <a:off x="7323849" y="7463921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GPIO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/>
            <p:cNvSpPr/>
            <p:nvPr/>
          </p:nvSpPr>
          <p:spPr>
            <a:xfrm rot="5400000">
              <a:off x="7323849" y="7611261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N/A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39" name="직사각형 338"/>
            <p:cNvSpPr/>
            <p:nvPr/>
          </p:nvSpPr>
          <p:spPr>
            <a:xfrm rot="5400000">
              <a:off x="7323849" y="4969499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0" name="직사각형 339"/>
            <p:cNvSpPr/>
            <p:nvPr/>
          </p:nvSpPr>
          <p:spPr>
            <a:xfrm rot="5400000">
              <a:off x="7323849" y="5116839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/>
            <p:cNvSpPr/>
            <p:nvPr/>
          </p:nvSpPr>
          <p:spPr>
            <a:xfrm rot="5400000">
              <a:off x="7323849" y="5264179"/>
              <a:ext cx="147340" cy="4796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ADC0_SE4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2" name="직사각형 341"/>
            <p:cNvSpPr/>
            <p:nvPr/>
          </p:nvSpPr>
          <p:spPr>
            <a:xfrm rot="5400000">
              <a:off x="7323849" y="5411519"/>
              <a:ext cx="147340" cy="47968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ADC0_SE5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3" name="직사각형 342"/>
            <p:cNvSpPr/>
            <p:nvPr/>
          </p:nvSpPr>
          <p:spPr>
            <a:xfrm rot="5400000">
              <a:off x="7323849" y="5558859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4" name="직사각형 343"/>
            <p:cNvSpPr/>
            <p:nvPr/>
          </p:nvSpPr>
          <p:spPr>
            <a:xfrm rot="5400000">
              <a:off x="7323849" y="5706198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/>
            <p:cNvSpPr/>
            <p:nvPr/>
          </p:nvSpPr>
          <p:spPr>
            <a:xfrm rot="5400000">
              <a:off x="7323849" y="5853538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/>
            <p:cNvSpPr/>
            <p:nvPr/>
          </p:nvSpPr>
          <p:spPr>
            <a:xfrm rot="5400000">
              <a:off x="7323849" y="6000878"/>
              <a:ext cx="147340" cy="479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ADC7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/>
            <p:cNvSpPr/>
            <p:nvPr/>
          </p:nvSpPr>
          <p:spPr>
            <a:xfrm rot="5400000">
              <a:off x="6000611" y="3757394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/>
            <p:cNvSpPr/>
            <p:nvPr/>
          </p:nvSpPr>
          <p:spPr>
            <a:xfrm rot="5400000">
              <a:off x="6000611" y="3904734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/>
            <p:cNvSpPr/>
            <p:nvPr/>
          </p:nvSpPr>
          <p:spPr>
            <a:xfrm rot="5400000">
              <a:off x="6000611" y="4052074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/>
            <p:cNvSpPr/>
            <p:nvPr/>
          </p:nvSpPr>
          <p:spPr>
            <a:xfrm rot="5400000">
              <a:off x="6000611" y="4199414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PTE9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/>
            <p:cNvSpPr/>
            <p:nvPr/>
          </p:nvSpPr>
          <p:spPr>
            <a:xfrm rot="5400000">
              <a:off x="6000611" y="4346754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/>
            <p:cNvSpPr/>
            <p:nvPr/>
          </p:nvSpPr>
          <p:spPr>
            <a:xfrm rot="5400000">
              <a:off x="6000611" y="4494093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/>
            <p:cNvSpPr/>
            <p:nvPr/>
          </p:nvSpPr>
          <p:spPr>
            <a:xfrm rot="5400000">
              <a:off x="6000611" y="4641433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PTA10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/>
            <p:cNvSpPr/>
            <p:nvPr/>
          </p:nvSpPr>
          <p:spPr>
            <a:xfrm rot="5400000">
              <a:off x="6000611" y="4788773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PTA4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5" name="직사각형 354"/>
            <p:cNvSpPr/>
            <p:nvPr/>
          </p:nvSpPr>
          <p:spPr>
            <a:xfrm rot="5400000">
              <a:off x="6000611" y="6399156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PTE16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6" name="직사각형 355"/>
            <p:cNvSpPr/>
            <p:nvPr/>
          </p:nvSpPr>
          <p:spPr>
            <a:xfrm rot="5400000">
              <a:off x="6000611" y="6693836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PTE14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/>
            <p:cNvSpPr/>
            <p:nvPr/>
          </p:nvSpPr>
          <p:spPr>
            <a:xfrm rot="5400000">
              <a:off x="6000611" y="6841176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PTE13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8" name="직사각형 357"/>
            <p:cNvSpPr/>
            <p:nvPr/>
          </p:nvSpPr>
          <p:spPr>
            <a:xfrm rot="5400000">
              <a:off x="6000611" y="6988516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59" name="직사각형 358"/>
            <p:cNvSpPr/>
            <p:nvPr/>
          </p:nvSpPr>
          <p:spPr>
            <a:xfrm rot="5400000">
              <a:off x="6000611" y="7135855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0" name="직사각형 359"/>
            <p:cNvSpPr/>
            <p:nvPr/>
          </p:nvSpPr>
          <p:spPr>
            <a:xfrm rot="5400000">
              <a:off x="6000611" y="7283195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PTE1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/>
            <p:cNvSpPr/>
            <p:nvPr/>
          </p:nvSpPr>
          <p:spPr>
            <a:xfrm rot="5400000">
              <a:off x="6000611" y="7430535"/>
              <a:ext cx="147340" cy="251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2" name="직사각형 361"/>
            <p:cNvSpPr/>
            <p:nvPr/>
          </p:nvSpPr>
          <p:spPr>
            <a:xfrm rot="5400000">
              <a:off x="6000611" y="7577874"/>
              <a:ext cx="147340" cy="251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PTD6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3" name="직사각형 362"/>
            <p:cNvSpPr/>
            <p:nvPr/>
          </p:nvSpPr>
          <p:spPr>
            <a:xfrm rot="5400000">
              <a:off x="6000611" y="7725214"/>
              <a:ext cx="147340" cy="25177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bg1"/>
                  </a:solidFill>
                </a:rPr>
                <a:t>PTC15</a:t>
              </a:r>
              <a:endParaRPr lang="ko-KR" altLang="en-US" sz="500" b="1">
                <a:solidFill>
                  <a:schemeClr val="bg1"/>
                </a:solidFill>
              </a:endParaRPr>
            </a:p>
          </p:txBody>
        </p:sp>
        <p:sp>
          <p:nvSpPr>
            <p:cNvPr id="364" name="직사각형 363"/>
            <p:cNvSpPr/>
            <p:nvPr/>
          </p:nvSpPr>
          <p:spPr>
            <a:xfrm rot="5400000">
              <a:off x="6000611" y="5083452"/>
              <a:ext cx="147340" cy="2517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5" name="직사각형 364"/>
            <p:cNvSpPr/>
            <p:nvPr/>
          </p:nvSpPr>
          <p:spPr>
            <a:xfrm rot="5400000">
              <a:off x="6000611" y="5230792"/>
              <a:ext cx="147340" cy="2517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/>
            <p:cNvSpPr/>
            <p:nvPr/>
          </p:nvSpPr>
          <p:spPr>
            <a:xfrm rot="5400000">
              <a:off x="6000611" y="5378132"/>
              <a:ext cx="147340" cy="2517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PTB17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7" name="직사각형 366"/>
            <p:cNvSpPr/>
            <p:nvPr/>
          </p:nvSpPr>
          <p:spPr>
            <a:xfrm rot="5400000">
              <a:off x="6000611" y="5525472"/>
              <a:ext cx="147340" cy="2517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8" name="직사각형 367"/>
            <p:cNvSpPr/>
            <p:nvPr/>
          </p:nvSpPr>
          <p:spPr>
            <a:xfrm rot="5400000">
              <a:off x="6000611" y="5672812"/>
              <a:ext cx="147340" cy="2517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69" name="직사각형 368"/>
            <p:cNvSpPr/>
            <p:nvPr/>
          </p:nvSpPr>
          <p:spPr>
            <a:xfrm rot="5400000">
              <a:off x="6000611" y="5820151"/>
              <a:ext cx="147340" cy="2517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PTB16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/>
            <p:cNvSpPr/>
            <p:nvPr/>
          </p:nvSpPr>
          <p:spPr>
            <a:xfrm rot="5400000">
              <a:off x="6000611" y="5967491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PTC14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71" name="직사각형 370"/>
            <p:cNvSpPr/>
            <p:nvPr/>
          </p:nvSpPr>
          <p:spPr>
            <a:xfrm rot="5400000">
              <a:off x="6000611" y="6114831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PTC3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2233446" y="4426622"/>
              <a:ext cx="63519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bg2">
                      <a:lumMod val="50000"/>
                    </a:schemeClr>
                  </a:solidFill>
                </a:rPr>
                <a:t>RGB</a:t>
              </a:r>
            </a:p>
            <a:p>
              <a:pPr algn="ctr"/>
              <a:r>
                <a:rPr lang="en-US" altLang="ko-KR" sz="800" b="1">
                  <a:solidFill>
                    <a:schemeClr val="bg2">
                      <a:lumMod val="50000"/>
                    </a:schemeClr>
                  </a:solidFill>
                </a:rPr>
                <a:t>LED</a:t>
              </a:r>
              <a:endParaRPr lang="ko-KR" altLang="en-US" sz="8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016801" y="3876950"/>
              <a:ext cx="63519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b="1">
                  <a:solidFill>
                    <a:schemeClr val="accent5">
                      <a:lumMod val="75000"/>
                    </a:schemeClr>
                  </a:solidFill>
                </a:rPr>
                <a:t>SW3</a:t>
              </a:r>
            </a:p>
            <a:p>
              <a:r>
                <a:rPr lang="en-US" altLang="ko-KR" sz="800" b="1">
                  <a:solidFill>
                    <a:schemeClr val="accent5">
                      <a:lumMod val="75000"/>
                    </a:schemeClr>
                  </a:solidFill>
                </a:rPr>
                <a:t>SW2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5486839" y="5099723"/>
              <a:ext cx="3710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4">
                      <a:lumMod val="75000"/>
                    </a:schemeClr>
                  </a:solidFill>
                </a:rPr>
                <a:t>SDA</a:t>
              </a:r>
            </a:p>
            <a:p>
              <a:pPr algn="ctr"/>
              <a:r>
                <a:rPr lang="en-US" altLang="ko-KR" sz="800" b="1">
                  <a:solidFill>
                    <a:schemeClr val="accent4">
                      <a:lumMod val="75000"/>
                    </a:schemeClr>
                  </a:solidFill>
                </a:rPr>
                <a:t>Uart1</a:t>
              </a:r>
            </a:p>
            <a:p>
              <a:pPr algn="ctr"/>
              <a:r>
                <a:rPr lang="en-US" altLang="ko-KR" sz="800" b="1">
                  <a:solidFill>
                    <a:schemeClr val="accent4">
                      <a:lumMod val="75000"/>
                    </a:schemeClr>
                  </a:solidFill>
                </a:rPr>
                <a:t>RxTx</a:t>
              </a:r>
              <a:endParaRPr lang="ko-KR" altLang="en-US" sz="800" b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2232218" y="6212363"/>
              <a:ext cx="63519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6">
                      <a:lumMod val="75000"/>
                    </a:schemeClr>
                  </a:solidFill>
                </a:rPr>
                <a:t>CAN0</a:t>
              </a:r>
            </a:p>
            <a:p>
              <a:pPr algn="ctr"/>
              <a:r>
                <a:rPr lang="en-US" altLang="ko-KR" sz="800" b="1">
                  <a:solidFill>
                    <a:schemeClr val="accent6">
                      <a:lumMod val="75000"/>
                    </a:schemeClr>
                  </a:solidFill>
                </a:rPr>
                <a:t>RxTx</a:t>
              </a:r>
              <a:endParaRPr lang="ko-KR" altLang="en-US" sz="8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5502401" y="7446957"/>
              <a:ext cx="3398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LIN</a:t>
              </a:r>
            </a:p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Uart2</a:t>
              </a:r>
            </a:p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RxTx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455574" y="5666327"/>
              <a:ext cx="67975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3">
                      <a:lumMod val="75000"/>
                    </a:schemeClr>
                  </a:solidFill>
                </a:rPr>
                <a:t>SPI1</a:t>
              </a:r>
              <a:endParaRPr lang="ko-KR" altLang="en-US" sz="8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78" name="꺾인 연결선 377"/>
            <p:cNvCxnSpPr>
              <a:stCxn id="18" idx="2"/>
              <a:endCxn id="20" idx="2"/>
            </p:cNvCxnSpPr>
            <p:nvPr/>
          </p:nvCxnSpPr>
          <p:spPr>
            <a:xfrm rot="10800000" flipV="1">
              <a:off x="10639117" y="4096184"/>
              <a:ext cx="12700" cy="147340"/>
            </a:xfrm>
            <a:prstGeom prst="bentConnector3">
              <a:avLst>
                <a:gd name="adj1" fmla="val 1892583"/>
              </a:avLst>
            </a:prstGeom>
            <a:noFill/>
            <a:ln w="38100">
              <a:solidFill>
                <a:srgbClr val="0000FF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9" name="직선 화살표 연결선 378"/>
            <p:cNvCxnSpPr>
              <a:stCxn id="58" idx="0"/>
            </p:cNvCxnSpPr>
            <p:nvPr/>
          </p:nvCxnSpPr>
          <p:spPr>
            <a:xfrm>
              <a:off x="10762942" y="5658976"/>
              <a:ext cx="2166029" cy="7351"/>
            </a:xfrm>
            <a:prstGeom prst="straightConnector1">
              <a:avLst/>
            </a:prstGeom>
            <a:noFill/>
            <a:ln w="38100">
              <a:solidFill>
                <a:srgbClr val="FF0000">
                  <a:alpha val="25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직선 화살표 연결선 379"/>
            <p:cNvCxnSpPr>
              <a:stCxn id="56" idx="0"/>
            </p:cNvCxnSpPr>
            <p:nvPr/>
          </p:nvCxnSpPr>
          <p:spPr>
            <a:xfrm flipV="1">
              <a:off x="10762942" y="5511636"/>
              <a:ext cx="2166029" cy="1"/>
            </a:xfrm>
            <a:prstGeom prst="straightConnector1">
              <a:avLst/>
            </a:prstGeom>
            <a:noFill/>
            <a:ln w="38100">
              <a:solidFill>
                <a:srgbClr val="FF0000">
                  <a:alpha val="25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1" name="TextBox 380"/>
            <p:cNvSpPr txBox="1"/>
            <p:nvPr/>
          </p:nvSpPr>
          <p:spPr>
            <a:xfrm>
              <a:off x="12958611" y="5157575"/>
              <a:ext cx="1693227" cy="5909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b="1" strike="sngStrike">
                  <a:solidFill>
                    <a:schemeClr val="bg1">
                      <a:lumMod val="75000"/>
                    </a:schemeClr>
                  </a:solidFill>
                </a:rPr>
                <a:t>FTM3_Ch3_PTB11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800" b="1" strike="sngStrike">
                  <a:solidFill>
                    <a:schemeClr val="bg1">
                      <a:lumMod val="75000"/>
                    </a:schemeClr>
                  </a:solidFill>
                </a:rPr>
                <a:t>FTM3_Ch2_PTB10 – high_side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rgbClr val="0000FF"/>
                  </a:solidFill>
                </a:rPr>
                <a:t>FTM3_Ch1_PTB9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rgbClr val="0000FF"/>
                  </a:solidFill>
                </a:rPr>
                <a:t>FTM3_Ch0_PTB8   – high_side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  <p:sp>
          <p:nvSpPr>
            <p:cNvPr id="382" name="직사각형 381"/>
            <p:cNvSpPr/>
            <p:nvPr/>
          </p:nvSpPr>
          <p:spPr>
            <a:xfrm rot="5400000">
              <a:off x="6000611" y="6546496"/>
              <a:ext cx="147340" cy="251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PTE15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5321761" y="5882241"/>
              <a:ext cx="67975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rgbClr val="C00000"/>
                  </a:solidFill>
                </a:rPr>
                <a:t>PWM </a:t>
              </a:r>
              <a:r>
                <a:rPr lang="ko-KR" altLang="en-US" sz="800" b="1">
                  <a:solidFill>
                    <a:srgbClr val="C00000"/>
                  </a:solidFill>
                </a:rPr>
                <a:t>생성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C972E189-C714-4EA7-BBBC-F99B69F6CCA0}"/>
                </a:ext>
              </a:extLst>
            </p:cNvPr>
            <p:cNvSpPr txBox="1"/>
            <p:nvPr/>
          </p:nvSpPr>
          <p:spPr>
            <a:xfrm>
              <a:off x="12337051" y="3886109"/>
              <a:ext cx="67975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6">
                      <a:lumMod val="75000"/>
                    </a:schemeClr>
                  </a:solidFill>
                </a:rPr>
                <a:t>Period </a:t>
              </a:r>
              <a:r>
                <a:rPr lang="ko-KR" altLang="en-US" sz="800" b="1">
                  <a:solidFill>
                    <a:schemeClr val="accent6">
                      <a:lumMod val="75000"/>
                    </a:schemeClr>
                  </a:solidFill>
                </a:rPr>
                <a:t>측정</a:t>
              </a: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8047428" y="7346121"/>
              <a:ext cx="168507" cy="1231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J5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8047428" y="6043937"/>
              <a:ext cx="168507" cy="1231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J4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8047428" y="4247354"/>
              <a:ext cx="168507" cy="1231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J3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10420462" y="7346121"/>
              <a:ext cx="168507" cy="1231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J6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0420462" y="5980883"/>
              <a:ext cx="168507" cy="1231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J1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10420462" y="3390828"/>
              <a:ext cx="168507" cy="1231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J2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3" name="직사각형 392"/>
            <p:cNvSpPr/>
            <p:nvPr/>
          </p:nvSpPr>
          <p:spPr>
            <a:xfrm rot="5400000">
              <a:off x="3858722" y="5554406"/>
              <a:ext cx="565548" cy="453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18000" rtlCol="0" anchor="ctr"/>
            <a:lstStyle/>
            <a:p>
              <a:r>
                <a:rPr lang="en-US" altLang="ko-KR" sz="500" b="1">
                  <a:solidFill>
                    <a:schemeClr val="tx1"/>
                  </a:solidFill>
                </a:rPr>
                <a:t>-</a:t>
              </a:r>
              <a:endParaRPr lang="ko-KR" altLang="en-US" sz="500" b="1">
                <a:solidFill>
                  <a:schemeClr val="tx1"/>
                </a:solidFill>
              </a:endParaRPr>
            </a:p>
          </p:txBody>
        </p:sp>
        <p:cxnSp>
          <p:nvCxnSpPr>
            <p:cNvPr id="394" name="직선 연결선 393"/>
            <p:cNvCxnSpPr/>
            <p:nvPr/>
          </p:nvCxnSpPr>
          <p:spPr>
            <a:xfrm>
              <a:off x="3771314" y="5613826"/>
              <a:ext cx="22860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5" name="직선 연결선 394"/>
            <p:cNvCxnSpPr/>
            <p:nvPr/>
          </p:nvCxnSpPr>
          <p:spPr>
            <a:xfrm>
              <a:off x="3771314" y="5736179"/>
              <a:ext cx="22860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6" name="직선 연결선 395"/>
            <p:cNvCxnSpPr/>
            <p:nvPr/>
          </p:nvCxnSpPr>
          <p:spPr>
            <a:xfrm>
              <a:off x="3771314" y="5858532"/>
              <a:ext cx="22860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7" name="직선 연결선 396"/>
            <p:cNvCxnSpPr/>
            <p:nvPr/>
          </p:nvCxnSpPr>
          <p:spPr>
            <a:xfrm>
              <a:off x="3771314" y="5980886"/>
              <a:ext cx="22860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3746160" y="6082412"/>
              <a:ext cx="79067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MLX90363</a:t>
              </a:r>
            </a:p>
            <a:p>
              <a:pPr algn="ctr"/>
              <a:r>
                <a:rPr lang="en-US" altLang="ko-KR" sz="800" b="1"/>
                <a:t>MR Hall Sensor</a:t>
              </a:r>
              <a:endParaRPr lang="ko-KR" altLang="en-US" sz="800" b="1"/>
            </a:p>
          </p:txBody>
        </p:sp>
        <p:sp>
          <p:nvSpPr>
            <p:cNvPr id="399" name="타원 398"/>
            <p:cNvSpPr/>
            <p:nvPr/>
          </p:nvSpPr>
          <p:spPr>
            <a:xfrm>
              <a:off x="3959809" y="5528251"/>
              <a:ext cx="128418" cy="12311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400" name="직선 연결선 399"/>
            <p:cNvCxnSpPr/>
            <p:nvPr/>
          </p:nvCxnSpPr>
          <p:spPr>
            <a:xfrm>
              <a:off x="4260185" y="5613826"/>
              <a:ext cx="22860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1" name="직선 연결선 400"/>
            <p:cNvCxnSpPr/>
            <p:nvPr/>
          </p:nvCxnSpPr>
          <p:spPr>
            <a:xfrm>
              <a:off x="4260185" y="5736179"/>
              <a:ext cx="22860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>
              <a:off x="4260185" y="5858532"/>
              <a:ext cx="22860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3" name="직선 연결선 402"/>
            <p:cNvCxnSpPr/>
            <p:nvPr/>
          </p:nvCxnSpPr>
          <p:spPr>
            <a:xfrm>
              <a:off x="4260185" y="5980886"/>
              <a:ext cx="22860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3442753" y="5539186"/>
              <a:ext cx="33111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Vcc</a:t>
              </a:r>
              <a:endParaRPr lang="ko-KR" altLang="en-US" sz="800" b="1"/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3442753" y="5668914"/>
              <a:ext cx="33111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MISO</a:t>
              </a:r>
              <a:endParaRPr lang="ko-KR" altLang="en-US" sz="800" b="1"/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3442753" y="5798642"/>
              <a:ext cx="33111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NC</a:t>
              </a:r>
              <a:endParaRPr lang="ko-KR" altLang="en-US" sz="800" b="1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3442753" y="5928369"/>
              <a:ext cx="33111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CLK</a:t>
              </a:r>
              <a:endParaRPr lang="ko-KR" altLang="en-US" sz="800" b="1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4494442" y="5539186"/>
              <a:ext cx="32259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GND</a:t>
              </a:r>
              <a:endParaRPr lang="ko-KR" altLang="en-US" sz="800" b="1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4494442" y="5668914"/>
              <a:ext cx="32259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NC</a:t>
              </a:r>
              <a:endParaRPr lang="ko-KR" altLang="en-US" sz="800" b="1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4494442" y="5798642"/>
              <a:ext cx="32259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MOSI</a:t>
              </a:r>
              <a:endParaRPr lang="ko-KR" altLang="en-US" sz="800" b="1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D078FC50-AF86-481B-8CD1-32204A6F6667}"/>
                </a:ext>
              </a:extLst>
            </p:cNvPr>
            <p:cNvSpPr txBox="1"/>
            <p:nvPr/>
          </p:nvSpPr>
          <p:spPr>
            <a:xfrm>
              <a:off x="4494442" y="5928369"/>
              <a:ext cx="32259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/>
                <a:t>/CS</a:t>
              </a:r>
              <a:endParaRPr lang="ko-KR" altLang="en-US" sz="800" b="1"/>
            </a:p>
          </p:txBody>
        </p:sp>
        <p:cxnSp>
          <p:nvCxnSpPr>
            <p:cNvPr id="412" name="꺾인 연결선 411"/>
            <p:cNvCxnSpPr>
              <a:stCxn id="410" idx="3"/>
              <a:endCxn id="369" idx="2"/>
            </p:cNvCxnSpPr>
            <p:nvPr/>
          </p:nvCxnSpPr>
          <p:spPr>
            <a:xfrm>
              <a:off x="4817040" y="5860198"/>
              <a:ext cx="1131353" cy="85841"/>
            </a:xfrm>
            <a:prstGeom prst="bentConnector3">
              <a:avLst>
                <a:gd name="adj1" fmla="val 36249"/>
              </a:avLst>
            </a:prstGeom>
            <a:noFill/>
            <a:ln w="38100">
              <a:solidFill>
                <a:schemeClr val="accent3">
                  <a:lumMod val="50000"/>
                  <a:alpha val="2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3" name="꺾인 연결선 412"/>
            <p:cNvCxnSpPr>
              <a:stCxn id="368" idx="0"/>
              <a:endCxn id="405" idx="1"/>
            </p:cNvCxnSpPr>
            <p:nvPr/>
          </p:nvCxnSpPr>
          <p:spPr>
            <a:xfrm flipH="1" flipV="1">
              <a:off x="3442753" y="5730470"/>
              <a:ext cx="2757416" cy="68230"/>
            </a:xfrm>
            <a:prstGeom prst="bentConnector5">
              <a:avLst>
                <a:gd name="adj1" fmla="val 26714"/>
                <a:gd name="adj2" fmla="val 525262"/>
                <a:gd name="adj3" fmla="val 108290"/>
              </a:avLst>
            </a:prstGeom>
            <a:noFill/>
            <a:ln w="38100">
              <a:solidFill>
                <a:schemeClr val="accent3">
                  <a:lumMod val="50000"/>
                  <a:alpha val="2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4" name="TextBox 413"/>
            <p:cNvSpPr txBox="1"/>
            <p:nvPr/>
          </p:nvSpPr>
          <p:spPr>
            <a:xfrm>
              <a:off x="12293773" y="5607355"/>
              <a:ext cx="63519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M1_PWM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5" name="직선 화살표 연결선 414"/>
            <p:cNvCxnSpPr/>
            <p:nvPr/>
          </p:nvCxnSpPr>
          <p:spPr>
            <a:xfrm>
              <a:off x="10762942" y="5953460"/>
              <a:ext cx="2166029" cy="7351"/>
            </a:xfrm>
            <a:prstGeom prst="straightConnector1">
              <a:avLst/>
            </a:prstGeom>
            <a:noFill/>
            <a:ln w="38100">
              <a:solidFill>
                <a:srgbClr val="FF0000">
                  <a:alpha val="25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12958611" y="5884481"/>
              <a:ext cx="1149905" cy="1477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rgbClr val="0000FF"/>
                  </a:solidFill>
                </a:rPr>
                <a:t>Ch0_PTA2   – Dir</a:t>
              </a:r>
              <a:endParaRPr lang="ko-KR" altLang="en-US" sz="800" b="1">
                <a:solidFill>
                  <a:srgbClr val="0000FF"/>
                </a:solidFill>
              </a:endParaRP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12293773" y="5901839"/>
              <a:ext cx="63519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1">
                      <a:lumMod val="75000"/>
                    </a:schemeClr>
                  </a:solidFill>
                </a:rPr>
                <a:t>M1_Dir</a:t>
              </a:r>
              <a:endParaRPr lang="ko-KR" alt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14464265" y="5449399"/>
              <a:ext cx="1215830" cy="5909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rgbClr val="00B0F0"/>
                  </a:solidFill>
                </a:rPr>
                <a:t>PTD11 - FTM2_QD_PHA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rgbClr val="00B0F0"/>
                  </a:solidFill>
                </a:rPr>
                <a:t>PTD10 - FTM2_QD_PHB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chemeClr val="bg1">
                      <a:lumMod val="75000"/>
                    </a:schemeClr>
                  </a:solidFill>
                </a:rPr>
                <a:t>PTA12 - FTM2_QD_PHB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chemeClr val="bg1">
                      <a:lumMod val="75000"/>
                    </a:schemeClr>
                  </a:solidFill>
                </a:rPr>
                <a:t>PTA13 - FTM2_QD_PHA</a:t>
              </a:r>
              <a:endParaRPr lang="ko-KR" altLang="en-US" sz="800" b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12293773" y="5441710"/>
              <a:ext cx="63519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6">
                      <a:lumMod val="75000"/>
                    </a:schemeClr>
                  </a:solidFill>
                </a:rPr>
                <a:t>M2_PWM</a:t>
              </a:r>
              <a:endParaRPr lang="ko-KR" altLang="en-US" sz="8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12293773" y="5755244"/>
              <a:ext cx="635198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accent6">
                      <a:lumMod val="75000"/>
                    </a:schemeClr>
                  </a:solidFill>
                </a:rPr>
                <a:t>M2_Dir</a:t>
              </a:r>
              <a:endParaRPr lang="ko-KR" altLang="en-US" sz="8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422" name="꺾인 연결선 421"/>
            <p:cNvCxnSpPr>
              <a:stCxn id="407" idx="1"/>
              <a:endCxn id="367" idx="0"/>
            </p:cNvCxnSpPr>
            <p:nvPr/>
          </p:nvCxnSpPr>
          <p:spPr>
            <a:xfrm rot="10800000" flipH="1">
              <a:off x="3442753" y="5651361"/>
              <a:ext cx="2757416" cy="338565"/>
            </a:xfrm>
            <a:prstGeom prst="bentConnector5">
              <a:avLst>
                <a:gd name="adj1" fmla="val -8290"/>
                <a:gd name="adj2" fmla="val -123613"/>
                <a:gd name="adj3" fmla="val 68335"/>
              </a:avLst>
            </a:prstGeom>
            <a:noFill/>
            <a:ln w="38100">
              <a:solidFill>
                <a:schemeClr val="accent3">
                  <a:lumMod val="50000"/>
                  <a:alpha val="2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3" name="꺾인 연결선 422"/>
            <p:cNvCxnSpPr>
              <a:stCxn id="411" idx="3"/>
              <a:endCxn id="366" idx="2"/>
            </p:cNvCxnSpPr>
            <p:nvPr/>
          </p:nvCxnSpPr>
          <p:spPr>
            <a:xfrm flipV="1">
              <a:off x="4817040" y="5504020"/>
              <a:ext cx="1131353" cy="485905"/>
            </a:xfrm>
            <a:prstGeom prst="bentConnector3">
              <a:avLst>
                <a:gd name="adj1" fmla="val 23901"/>
              </a:avLst>
            </a:prstGeom>
            <a:noFill/>
            <a:ln w="38100">
              <a:solidFill>
                <a:schemeClr val="accent3">
                  <a:lumMod val="50000"/>
                  <a:alpha val="25000"/>
                </a:schemeClr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6" name="TextBox 425"/>
            <p:cNvSpPr txBox="1"/>
            <p:nvPr/>
          </p:nvSpPr>
          <p:spPr>
            <a:xfrm>
              <a:off x="12863723" y="4288552"/>
              <a:ext cx="1149905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rgbClr val="0000FF"/>
                  </a:solidFill>
                </a:rPr>
                <a:t>PTD0 : Blue </a:t>
              </a:r>
              <a:r>
                <a:rPr lang="en-US" altLang="ko-KR" sz="800" b="1" smtClean="0">
                  <a:solidFill>
                    <a:srgbClr val="0000FF"/>
                  </a:solidFill>
                </a:rPr>
                <a:t>LED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800" b="1">
                  <a:solidFill>
                    <a:srgbClr val="00B050"/>
                  </a:solidFill>
                </a:rPr>
                <a:t>PTD16 : </a:t>
              </a:r>
              <a:r>
                <a:rPr lang="en-US" altLang="ko-KR" sz="800" b="1" smtClean="0">
                  <a:solidFill>
                    <a:srgbClr val="00B050"/>
                  </a:solidFill>
                </a:rPr>
                <a:t>Green </a:t>
              </a:r>
              <a:r>
                <a:rPr lang="en-US" altLang="ko-KR" sz="800" b="1">
                  <a:solidFill>
                    <a:srgbClr val="00B050"/>
                  </a:solidFill>
                </a:rPr>
                <a:t>LED</a:t>
              </a:r>
              <a:endParaRPr lang="ko-KR" altLang="en-US" sz="800" b="1">
                <a:solidFill>
                  <a:srgbClr val="00B05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800" b="1" smtClean="0">
                  <a:solidFill>
                    <a:srgbClr val="FF0000"/>
                  </a:solidFill>
                </a:rPr>
                <a:t>PTD15 </a:t>
              </a:r>
              <a:r>
                <a:rPr lang="en-US" altLang="ko-KR" sz="800" b="1">
                  <a:solidFill>
                    <a:srgbClr val="FF0000"/>
                  </a:solidFill>
                </a:rPr>
                <a:t>: </a:t>
              </a:r>
              <a:r>
                <a:rPr lang="en-US" altLang="ko-KR" sz="800" b="1" smtClean="0">
                  <a:solidFill>
                    <a:srgbClr val="FF0000"/>
                  </a:solidFill>
                </a:rPr>
                <a:t>Red LED</a:t>
              </a:r>
              <a:endParaRPr lang="ko-KR" altLang="en-US" sz="8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0800">
          <a:tailEnd type="triangle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600" b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18771</TotalTime>
  <Words>344</Words>
  <Application>Microsoft Office PowerPoint</Application>
  <PresentationFormat>사용자 지정</PresentationFormat>
  <Paragraphs>297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HY헤드라인M</vt:lpstr>
      <vt:lpstr>굴림</vt:lpstr>
      <vt:lpstr>맑은 고딕</vt:lpstr>
      <vt:lpstr>Arial</vt:lpstr>
      <vt:lpstr>Wingdings</vt:lpstr>
      <vt:lpstr>Office 테마</vt:lpstr>
      <vt:lpstr>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cdshim</dc:creator>
  <cp:lastModifiedBy>cdshim</cp:lastModifiedBy>
  <cp:revision>2272</cp:revision>
  <dcterms:created xsi:type="dcterms:W3CDTF">2014-09-26T00:08:04Z</dcterms:created>
  <dcterms:modified xsi:type="dcterms:W3CDTF">2022-01-12T07:30:21Z</dcterms:modified>
</cp:coreProperties>
</file>