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58" r:id="rId3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FF33CC"/>
    <a:srgbClr val="05FF76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>
        <p:scale>
          <a:sx n="66" d="100"/>
          <a:sy n="66" d="100"/>
        </p:scale>
        <p:origin x="162" y="90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19364" y="7634806"/>
            <a:ext cx="12612881" cy="5114987"/>
            <a:chOff x="3419364" y="7634806"/>
            <a:chExt cx="12612881" cy="51149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364" y="7634807"/>
              <a:ext cx="7005547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452" y="7634806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 smtClean="0"/>
                  <a:t>로직에 </a:t>
                </a:r>
                <a:r>
                  <a:rPr kumimoji="1" lang="ko-KR" altLang="en-US" sz="800" b="1"/>
                  <a:t>대한 </a:t>
                </a:r>
                <a:r>
                  <a:rPr kumimoji="1" lang="ko-KR" altLang="en-US" sz="800" b="1"/>
                  <a:t>상태를 </a:t>
                </a:r>
                <a:r>
                  <a:rPr kumimoji="1" lang="ko-KR" altLang="en-US" sz="800" b="1" smtClean="0"/>
                  <a:t>정의하여 </a:t>
                </a:r>
                <a:r>
                  <a:rPr kumimoji="1" lang="en-US" altLang="ko-KR" sz="800" b="1" smtClean="0"/>
                  <a:t>SW</a:t>
                </a:r>
                <a:r>
                  <a:rPr kumimoji="1" lang="ko-KR" altLang="en-US" sz="800" b="1" smtClean="0"/>
                  <a:t>전체 </a:t>
                </a:r>
                <a:r>
                  <a:rPr kumimoji="1" lang="ko-KR" altLang="en-US" sz="800" b="1"/>
                  <a:t>동작을 </a:t>
                </a:r>
                <a:r>
                  <a:rPr kumimoji="1" lang="ko-KR" altLang="en-US" sz="800" b="1"/>
                  <a:t>포괄적으로 </a:t>
                </a:r>
                <a:r>
                  <a:rPr kumimoji="1" lang="ko-KR" altLang="en-US" sz="800" b="1" smtClean="0"/>
                  <a:t>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18845</TotalTime>
  <Words>12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2284</cp:revision>
  <dcterms:created xsi:type="dcterms:W3CDTF">2014-09-26T00:08:04Z</dcterms:created>
  <dcterms:modified xsi:type="dcterms:W3CDTF">2022-04-04T08:18:37Z</dcterms:modified>
</cp:coreProperties>
</file>