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8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2836F-9093-85ED-EF27-622AF6C3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de-DE" dirty="0"/>
              <a:t>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D8BE7-7C05-14FA-5CEB-23F71D4A7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de-DE" dirty="0"/>
              <a:t>Idea pitch</a:t>
            </a:r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D8884BE8-2B0D-1716-3875-8F8AB4F9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80" r="19642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CD51B-4878-BE5D-B84B-5A0277F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726B4-E60A-2421-D671-2EA37A5A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4D Tetris: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similar</a:t>
            </a:r>
            <a:r>
              <a:rPr lang="de-DE" dirty="0"/>
              <a:t> to classic Tetris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mechanics</a:t>
            </a:r>
            <a:endParaRPr lang="de-DE" dirty="0"/>
          </a:p>
          <a:p>
            <a:pPr lvl="1"/>
            <a:r>
              <a:rPr lang="de-DE" dirty="0"/>
              <a:t>	BUT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4-dimensional </a:t>
            </a:r>
            <a:r>
              <a:rPr lang="de-DE" dirty="0" err="1"/>
              <a:t>collections</a:t>
            </a:r>
            <a:r>
              <a:rPr lang="de-DE" dirty="0"/>
              <a:t> of </a:t>
            </a:r>
            <a:r>
              <a:rPr lang="de-DE" dirty="0" err="1"/>
              <a:t>hypercubes</a:t>
            </a:r>
            <a:r>
              <a:rPr lang="de-DE" dirty="0"/>
              <a:t> </a:t>
            </a:r>
            <a:r>
              <a:rPr lang="de-DE" dirty="0" err="1"/>
              <a:t>projected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	3D 	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	for </a:t>
            </a:r>
            <a:r>
              <a:rPr lang="de-DE" dirty="0" err="1"/>
              <a:t>the</a:t>
            </a:r>
            <a:r>
              <a:rPr lang="de-DE" dirty="0"/>
              <a:t> prototype </a:t>
            </a:r>
            <a:r>
              <a:rPr lang="de-DE" dirty="0" err="1"/>
              <a:t>playtime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and </a:t>
            </a:r>
            <a:r>
              <a:rPr lang="de-DE" dirty="0" err="1"/>
              <a:t>highscore</a:t>
            </a:r>
            <a:r>
              <a:rPr lang="de-DE" dirty="0"/>
              <a:t> </a:t>
            </a:r>
            <a:r>
              <a:rPr lang="de-DE" dirty="0" err="1"/>
              <a:t>collected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on:</a:t>
            </a:r>
          </a:p>
          <a:p>
            <a:pPr lvl="1"/>
            <a:r>
              <a:rPr lang="de-DE" dirty="0"/>
              <a:t>	</a:t>
            </a:r>
            <a:r>
              <a:rPr lang="en-US" dirty="0"/>
              <a:t>CM3030 Games Development Project Idea Title 1: Arcade 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97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D932-ACBE-53AE-7028-CACEF75E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DC985-47A0-BE74-E940-742B49FC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543041"/>
          </a:xfrm>
        </p:spPr>
        <p:txBody>
          <a:bodyPr/>
          <a:lstStyle/>
          <a:p>
            <a:r>
              <a:rPr lang="de-DE" dirty="0"/>
              <a:t>Tetris </a:t>
            </a:r>
            <a:r>
              <a:rPr lang="de-DE" dirty="0" err="1"/>
              <a:t>is</a:t>
            </a:r>
            <a:r>
              <a:rPr lang="de-DE" dirty="0"/>
              <a:t> a staple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industry</a:t>
            </a:r>
            <a:r>
              <a:rPr lang="de-DE" dirty="0"/>
              <a:t>. Still </a:t>
            </a:r>
            <a:r>
              <a:rPr lang="de-DE" dirty="0" err="1"/>
              <a:t>played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after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 </a:t>
            </a:r>
            <a:r>
              <a:rPr lang="de-DE" dirty="0" err="1"/>
              <a:t>years</a:t>
            </a:r>
            <a:endParaRPr lang="de-DE" dirty="0"/>
          </a:p>
          <a:p>
            <a:r>
              <a:rPr lang="de-DE" dirty="0"/>
              <a:t>Very easy to </a:t>
            </a:r>
            <a:r>
              <a:rPr lang="de-DE" dirty="0" err="1"/>
              <a:t>understand</a:t>
            </a:r>
            <a:r>
              <a:rPr lang="de-DE" dirty="0"/>
              <a:t> but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to </a:t>
            </a:r>
            <a:r>
              <a:rPr lang="de-DE" dirty="0" err="1"/>
              <a:t>master</a:t>
            </a:r>
            <a:endParaRPr lang="de-DE" dirty="0"/>
          </a:p>
          <a:p>
            <a:r>
              <a:rPr lang="de-DE" dirty="0" err="1"/>
              <a:t>Extending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4-dimensional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possibilties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to </a:t>
            </a:r>
            <a:r>
              <a:rPr lang="de-DE" dirty="0" err="1"/>
              <a:t>memorize</a:t>
            </a:r>
            <a:r>
              <a:rPr lang="de-DE" dirty="0"/>
              <a:t>/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of </a:t>
            </a:r>
            <a:r>
              <a:rPr lang="de-DE" dirty="0" err="1"/>
              <a:t>rotation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classic </a:t>
            </a:r>
            <a:r>
              <a:rPr lang="de-DE" dirty="0" err="1"/>
              <a:t>addictive</a:t>
            </a:r>
            <a:r>
              <a:rPr lang="de-DE" dirty="0"/>
              <a:t> </a:t>
            </a:r>
            <a:r>
              <a:rPr lang="de-DE" dirty="0" err="1"/>
              <a:t>gameplay</a:t>
            </a:r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myself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of time </a:t>
            </a:r>
            <a:r>
              <a:rPr lang="de-DE" dirty="0" err="1"/>
              <a:t>playing</a:t>
            </a:r>
            <a:r>
              <a:rPr lang="de-DE" dirty="0"/>
              <a:t> a 3D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kid</a:t>
            </a:r>
            <a:endParaRPr lang="de-DE" dirty="0"/>
          </a:p>
          <a:p>
            <a:r>
              <a:rPr lang="de-DE" dirty="0"/>
              <a:t>Want to </a:t>
            </a:r>
            <a:r>
              <a:rPr lang="de-DE" dirty="0" err="1"/>
              <a:t>get</a:t>
            </a:r>
            <a:r>
              <a:rPr lang="de-DE" dirty="0"/>
              <a:t> to </a:t>
            </a:r>
            <a:r>
              <a:rPr lang="de-DE" dirty="0" err="1"/>
              <a:t>grips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dimensional </a:t>
            </a:r>
            <a:r>
              <a:rPr lang="de-DE" dirty="0" err="1"/>
              <a:t>math</a:t>
            </a:r>
            <a:r>
              <a:rPr lang="de-DE" dirty="0"/>
              <a:t>/</a:t>
            </a:r>
            <a:r>
              <a:rPr lang="de-DE" dirty="0" err="1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5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3A3904-5D1D-2D5D-7C16-5FEBE515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Tetris</a:t>
            </a: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 cap="none" spc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FA01E3-BD45-9DCD-A061-A5D1BC43F204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invented by a mathematician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very addictive gameplay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very limited due to underlying architecture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redone multiple times (</a:t>
            </a:r>
            <a:r>
              <a:rPr lang="en-US" sz="1100" spc="50" dirty="0" err="1">
                <a:solidFill>
                  <a:schemeClr val="tx1">
                    <a:alpha val="60000"/>
                  </a:schemeClr>
                </a:solidFill>
              </a:rPr>
              <a:t>GameBoy</a:t>
            </a: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sold around 500 million copies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Basis of a lot of research in computer science, design, ML, psychology and many more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Played to this day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Modern copies often diluted with new ‚features‘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Original </a:t>
            </a:r>
            <a:r>
              <a:rPr lang="en-US" sz="1100" spc="50" dirty="0" err="1">
                <a:solidFill>
                  <a:schemeClr val="tx1">
                    <a:alpha val="60000"/>
                  </a:schemeClr>
                </a:solidFill>
              </a:rPr>
              <a:t>unplayabale</a:t>
            </a: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 by modern standards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Spielautomat, Arkade, Spiele enthält.&#10;&#10;Automatisch generierte Beschreibung">
            <a:extLst>
              <a:ext uri="{FF2B5EF4-FFF2-40B4-BE49-F238E27FC236}">
                <a16:creationId xmlns:a16="http://schemas.microsoft.com/office/drawing/2014/main" id="{98D5B545-913C-FEC9-3936-0592819E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4" b="54939"/>
          <a:stretch/>
        </p:blipFill>
        <p:spPr>
          <a:xfrm>
            <a:off x="6654800" y="678198"/>
            <a:ext cx="4996212" cy="2477604"/>
          </a:xfrm>
          <a:prstGeom prst="rect">
            <a:avLst/>
          </a:prstGeom>
        </p:spPr>
      </p:pic>
      <p:pic>
        <p:nvPicPr>
          <p:cNvPr id="9" name="Grafik 8" descr="Ein Bild, das Text, Screenshot enthält.">
            <a:extLst>
              <a:ext uri="{FF2B5EF4-FFF2-40B4-BE49-F238E27FC236}">
                <a16:creationId xmlns:a16="http://schemas.microsoft.com/office/drawing/2014/main" id="{951FC96C-F1FF-EF83-6899-759C0DEEE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1" r="-2" b="-2"/>
          <a:stretch/>
        </p:blipFill>
        <p:spPr>
          <a:xfrm>
            <a:off x="6654800" y="3702201"/>
            <a:ext cx="4996212" cy="24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8DDA67-8CB8-5176-E3BE-39C5C36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/>
              <a:t>Block Out			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ABE7B-7266-A28D-5582-9C757A73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600"/>
              <a:t>1989 3D </a:t>
            </a:r>
            <a:r>
              <a:rPr lang="de-DE" sz="1600" err="1"/>
              <a:t>clone</a:t>
            </a:r>
            <a:r>
              <a:rPr lang="de-DE" sz="1600"/>
              <a:t> of Tetris</a:t>
            </a:r>
          </a:p>
          <a:p>
            <a:pPr>
              <a:lnSpc>
                <a:spcPct val="140000"/>
              </a:lnSpc>
            </a:pPr>
            <a:r>
              <a:rPr lang="de-DE" sz="1600" err="1"/>
              <a:t>Adds</a:t>
            </a:r>
            <a:r>
              <a:rPr lang="de-DE" sz="1600"/>
              <a:t> </a:t>
            </a:r>
            <a:r>
              <a:rPr lang="de-DE" sz="1600" err="1"/>
              <a:t>complexity</a:t>
            </a:r>
            <a:r>
              <a:rPr lang="de-DE" sz="1600"/>
              <a:t> </a:t>
            </a:r>
            <a:r>
              <a:rPr lang="de-DE" sz="1600" err="1"/>
              <a:t>while</a:t>
            </a:r>
            <a:r>
              <a:rPr lang="de-DE" sz="1600"/>
              <a:t> </a:t>
            </a:r>
            <a:r>
              <a:rPr lang="de-DE" sz="1600" err="1"/>
              <a:t>keeping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gameplay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Addictive</a:t>
            </a:r>
            <a:r>
              <a:rPr lang="de-DE" sz="1600"/>
              <a:t> but </a:t>
            </a:r>
            <a:r>
              <a:rPr lang="de-DE" sz="1600" err="1"/>
              <a:t>hard</a:t>
            </a:r>
            <a:r>
              <a:rPr lang="de-DE" sz="1600"/>
              <a:t> to </a:t>
            </a:r>
            <a:r>
              <a:rPr lang="de-DE" sz="1600" err="1"/>
              <a:t>master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Little </a:t>
            </a:r>
            <a:r>
              <a:rPr lang="de-DE" sz="1600" err="1"/>
              <a:t>help</a:t>
            </a:r>
            <a:r>
              <a:rPr lang="de-DE" sz="1600"/>
              <a:t> for </a:t>
            </a:r>
            <a:r>
              <a:rPr lang="de-DE" sz="1600" err="1"/>
              <a:t>beginners</a:t>
            </a:r>
            <a:r>
              <a:rPr lang="de-DE" sz="1600"/>
              <a:t>, </a:t>
            </a:r>
            <a:r>
              <a:rPr lang="de-DE" sz="1600" err="1"/>
              <a:t>visualization</a:t>
            </a:r>
            <a:r>
              <a:rPr lang="de-DE" sz="1600"/>
              <a:t> </a:t>
            </a:r>
            <a:r>
              <a:rPr lang="de-DE" sz="1600" err="1"/>
              <a:t>lacking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Unable</a:t>
            </a:r>
            <a:r>
              <a:rPr lang="de-DE" sz="1600"/>
              <a:t> to </a:t>
            </a:r>
            <a:r>
              <a:rPr lang="de-DE" sz="1600" err="1"/>
              <a:t>copy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success</a:t>
            </a:r>
            <a:r>
              <a:rPr lang="de-DE" sz="1600"/>
              <a:t> of </a:t>
            </a:r>
            <a:r>
              <a:rPr lang="de-DE" sz="1600" err="1"/>
              <a:t>its</a:t>
            </a:r>
            <a:r>
              <a:rPr lang="de-DE" sz="1600"/>
              <a:t> 2d counterpart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, Screenshot, Diagramm, 3D-Modellierung enthält.&#10;&#10;Automatisch generierte Beschreibung">
            <a:extLst>
              <a:ext uri="{FF2B5EF4-FFF2-40B4-BE49-F238E27FC236}">
                <a16:creationId xmlns:a16="http://schemas.microsoft.com/office/drawing/2014/main" id="{48602620-0235-609C-8776-D4C4E895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677713"/>
            <a:ext cx="4999885" cy="34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7C827-D769-20BD-03AB-BD09D33C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 err="1"/>
              <a:t>Frac</a:t>
            </a:r>
            <a:r>
              <a:rPr lang="de-DE" dirty="0"/>
              <a:t> 4D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BB8B5-0D7A-789C-2BFA-7821FC4B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700" err="1"/>
              <a:t>Tried</a:t>
            </a:r>
            <a:r>
              <a:rPr lang="de-DE" sz="1700"/>
              <a:t> </a:t>
            </a:r>
            <a:r>
              <a:rPr lang="de-DE" sz="1700" err="1"/>
              <a:t>implementing</a:t>
            </a:r>
            <a:r>
              <a:rPr lang="de-DE" sz="1700"/>
              <a:t> 4 </a:t>
            </a:r>
            <a:r>
              <a:rPr lang="de-DE" sz="1700" err="1"/>
              <a:t>dimensions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/>
              <a:t>Spread </a:t>
            </a:r>
            <a:r>
              <a:rPr lang="de-DE" sz="1700" err="1"/>
              <a:t>over</a:t>
            </a:r>
            <a:r>
              <a:rPr lang="de-DE" sz="1700"/>
              <a:t> multiple </a:t>
            </a:r>
            <a:r>
              <a:rPr lang="de-DE" sz="1700" err="1"/>
              <a:t>gameboards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/>
              <a:t>Never </a:t>
            </a:r>
            <a:r>
              <a:rPr lang="de-DE" sz="1700" err="1"/>
              <a:t>published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 err="1"/>
              <a:t>Complexity</a:t>
            </a:r>
            <a:r>
              <a:rPr lang="de-DE" sz="1700"/>
              <a:t> of </a:t>
            </a:r>
            <a:r>
              <a:rPr lang="de-DE" sz="1700" err="1"/>
              <a:t>gameplay</a:t>
            </a:r>
            <a:r>
              <a:rPr lang="de-DE" sz="1700"/>
              <a:t> </a:t>
            </a:r>
            <a:r>
              <a:rPr lang="de-DE" sz="1700" err="1"/>
              <a:t>too</a:t>
            </a:r>
            <a:r>
              <a:rPr lang="de-DE" sz="1700"/>
              <a:t> high</a:t>
            </a:r>
          </a:p>
          <a:p>
            <a:pPr>
              <a:lnSpc>
                <a:spcPct val="140000"/>
              </a:lnSpc>
            </a:pPr>
            <a:r>
              <a:rPr lang="de-DE" sz="1700" err="1"/>
              <a:t>Interesting</a:t>
            </a:r>
            <a:r>
              <a:rPr lang="de-DE" sz="1700"/>
              <a:t> </a:t>
            </a:r>
            <a:r>
              <a:rPr lang="de-DE" sz="1700" err="1"/>
              <a:t>features</a:t>
            </a:r>
            <a:r>
              <a:rPr lang="de-DE" sz="1700"/>
              <a:t>, such </a:t>
            </a:r>
            <a:r>
              <a:rPr lang="de-DE" sz="1700" err="1"/>
              <a:t>as</a:t>
            </a:r>
            <a:r>
              <a:rPr lang="de-DE" sz="1700"/>
              <a:t> </a:t>
            </a:r>
            <a:r>
              <a:rPr lang="de-DE" sz="1700" err="1"/>
              <a:t>highlighting</a:t>
            </a:r>
            <a:r>
              <a:rPr lang="de-DE" sz="1700"/>
              <a:t> </a:t>
            </a:r>
            <a:r>
              <a:rPr lang="de-DE" sz="1700" err="1"/>
              <a:t>the</a:t>
            </a:r>
            <a:r>
              <a:rPr lang="de-DE" sz="1700"/>
              <a:t> 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2DF14BE-9520-AAAF-71EC-5179DA2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21" t="11566" r="41863" b="47629"/>
          <a:stretch/>
        </p:blipFill>
        <p:spPr>
          <a:xfrm>
            <a:off x="6651127" y="2271073"/>
            <a:ext cx="4999885" cy="23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836AA7-9DB8-BC63-5735-52B28F67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/>
              <a:t>4DTris		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504D3-986E-106E-0CBD-CF9BAFF1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600"/>
              <a:t>Also </a:t>
            </a:r>
            <a:r>
              <a:rPr lang="de-DE" sz="1600" err="1"/>
              <a:t>implements</a:t>
            </a:r>
            <a:r>
              <a:rPr lang="de-DE" sz="1600"/>
              <a:t> 4 </a:t>
            </a:r>
            <a:r>
              <a:rPr lang="de-DE" sz="1600" err="1"/>
              <a:t>dimensions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Different </a:t>
            </a:r>
            <a:r>
              <a:rPr lang="de-DE" sz="1600" err="1"/>
              <a:t>gameplay</a:t>
            </a:r>
            <a:r>
              <a:rPr lang="de-DE" sz="1600"/>
              <a:t>, </a:t>
            </a:r>
            <a:r>
              <a:rPr lang="de-DE" sz="1600" err="1"/>
              <a:t>as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individual </a:t>
            </a:r>
            <a:r>
              <a:rPr lang="de-DE" sz="1600" err="1"/>
              <a:t>pieces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/>
              <a:t>placed</a:t>
            </a:r>
            <a:r>
              <a:rPr lang="de-DE" sz="1600"/>
              <a:t> </a:t>
            </a:r>
            <a:r>
              <a:rPr lang="de-DE" sz="1600" err="1"/>
              <a:t>within</a:t>
            </a:r>
            <a:r>
              <a:rPr lang="de-DE" sz="1600"/>
              <a:t> a 2x2x2x2 </a:t>
            </a:r>
            <a:r>
              <a:rPr lang="de-DE" sz="1600" err="1"/>
              <a:t>hypercube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Makes</a:t>
            </a:r>
            <a:r>
              <a:rPr lang="de-DE" sz="1600"/>
              <a:t> </a:t>
            </a:r>
            <a:r>
              <a:rPr lang="de-DE" sz="1600" err="1"/>
              <a:t>visualization</a:t>
            </a:r>
            <a:r>
              <a:rPr lang="de-DE" sz="1600"/>
              <a:t> </a:t>
            </a:r>
            <a:r>
              <a:rPr lang="de-DE" sz="1600" err="1"/>
              <a:t>very</a:t>
            </a:r>
            <a:r>
              <a:rPr lang="de-DE" sz="1600"/>
              <a:t> </a:t>
            </a:r>
            <a:r>
              <a:rPr lang="de-DE" sz="1600" err="1"/>
              <a:t>difficult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Never </a:t>
            </a:r>
            <a:r>
              <a:rPr lang="de-DE" sz="1600" err="1"/>
              <a:t>published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Good</a:t>
            </a:r>
            <a:r>
              <a:rPr lang="de-DE" sz="1600"/>
              <a:t> </a:t>
            </a:r>
            <a:r>
              <a:rPr lang="de-DE" sz="1600" err="1"/>
              <a:t>implementation</a:t>
            </a:r>
            <a:r>
              <a:rPr lang="de-DE" sz="1600"/>
              <a:t> of </a:t>
            </a:r>
            <a:r>
              <a:rPr lang="de-DE" sz="1600" err="1"/>
              <a:t>hypercube</a:t>
            </a:r>
            <a:r>
              <a:rPr lang="de-DE" sz="1600"/>
              <a:t> 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0C3C222-66D1-FE28-5C79-74E1A6E8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72" t="13176" r="44329" b="37607"/>
          <a:stretch/>
        </p:blipFill>
        <p:spPr>
          <a:xfrm>
            <a:off x="6651127" y="1868917"/>
            <a:ext cx="4999885" cy="31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E48D-E1DB-C503-4AAB-E2A1654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A1C9-85D9-DD16-7C3E-CCB80B0C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on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gameplay</a:t>
            </a:r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but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succeeded</a:t>
            </a:r>
            <a:endParaRPr lang="de-DE" dirty="0"/>
          </a:p>
          <a:p>
            <a:r>
              <a:rPr lang="de-DE" dirty="0"/>
              <a:t>Building on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fun</a:t>
            </a:r>
            <a:r>
              <a:rPr lang="de-DE" dirty="0"/>
              <a:t> but </a:t>
            </a:r>
            <a:r>
              <a:rPr lang="de-DE" dirty="0" err="1"/>
              <a:t>complex</a:t>
            </a:r>
            <a:r>
              <a:rPr lang="de-DE" dirty="0"/>
              <a:t> game,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brings</a:t>
            </a:r>
            <a:r>
              <a:rPr lang="de-DE" dirty="0"/>
              <a:t> back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mathy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Tetris</a:t>
            </a:r>
          </a:p>
        </p:txBody>
      </p:sp>
    </p:spTree>
    <p:extLst>
      <p:ext uri="{BB962C8B-B14F-4D97-AF65-F5344CB8AC3E}">
        <p14:creationId xmlns:p14="http://schemas.microsoft.com/office/powerpoint/2010/main" val="311224677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Final Project</vt:lpstr>
      <vt:lpstr>Idea</vt:lpstr>
      <vt:lpstr>Motivation </vt:lpstr>
      <vt:lpstr>Tetris   </vt:lpstr>
      <vt:lpstr>Block Out   </vt:lpstr>
      <vt:lpstr>Frac 4D</vt:lpstr>
      <vt:lpstr>4DTris 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Ulfert</dc:creator>
  <cp:lastModifiedBy>Christian Ulfert</cp:lastModifiedBy>
  <cp:revision>2</cp:revision>
  <dcterms:created xsi:type="dcterms:W3CDTF">2024-10-13T19:13:54Z</dcterms:created>
  <dcterms:modified xsi:type="dcterms:W3CDTF">2024-10-30T11:51:13Z</dcterms:modified>
</cp:coreProperties>
</file>