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2FE"/>
    <a:srgbClr val="E4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150" d="100"/>
          <a:sy n="150" d="100"/>
        </p:scale>
        <p:origin x="3396" y="-4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2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9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2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5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1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38C4C-1772-48C5-AE57-2C8788721219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8FA44-B7C2-4EB2-AC58-603D5F6BF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5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EA7CBF-9AF0-3A73-FB7F-83812E71D72C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EC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2B9BF7-26E9-39A4-5346-E54C90D5EF39}"/>
              </a:ext>
            </a:extLst>
          </p:cNvPr>
          <p:cNvGrpSpPr>
            <a:grpSpLocks noChangeAspect="1"/>
          </p:cNvGrpSpPr>
          <p:nvPr/>
        </p:nvGrpSpPr>
        <p:grpSpPr>
          <a:xfrm>
            <a:off x="225442" y="294259"/>
            <a:ext cx="3986725" cy="2691137"/>
            <a:chOff x="1538731" y="354070"/>
            <a:chExt cx="9054674" cy="61121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F23AAB-114F-EE21-C1A8-393F0FA1F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2F5"/>
                </a:clrFrom>
                <a:clrTo>
                  <a:srgbClr val="F4F2F5">
                    <a:alpha val="0"/>
                  </a:srgbClr>
                </a:clrTo>
              </a:clrChange>
            </a:blip>
            <a:srcRect l="14627" t="9946" r="17016" b="9631"/>
            <a:stretch/>
          </p:blipFill>
          <p:spPr>
            <a:xfrm>
              <a:off x="1538731" y="354070"/>
              <a:ext cx="7026045" cy="551542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DFA9A1-1BBF-2E5D-16B6-F3A3D5ED7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4344" y="751300"/>
              <a:ext cx="6554330" cy="490859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084A6F-B605-9D39-5AA6-AA695581A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6630" y="2966258"/>
              <a:ext cx="1708074" cy="3387612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BB72BA-4E72-8A98-6374-02F16FB76F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84287" y="416763"/>
              <a:ext cx="2009118" cy="6049433"/>
              <a:chOff x="2010810" y="0"/>
              <a:chExt cx="2277657" cy="68580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E550C2F-CD64-2DB1-2E22-5B50AB023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010810" y="0"/>
                <a:ext cx="2277657" cy="6858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2554F47-80B5-6433-1ACF-EEC465620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94" r="525"/>
              <a:stretch/>
            </p:blipFill>
            <p:spPr>
              <a:xfrm>
                <a:off x="2456313" y="330202"/>
                <a:ext cx="1458907" cy="2599266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3C3C32-F4D2-49DE-58FF-CB92D3311D04}"/>
              </a:ext>
            </a:extLst>
          </p:cNvPr>
          <p:cNvSpPr txBox="1"/>
          <p:nvPr/>
        </p:nvSpPr>
        <p:spPr>
          <a:xfrm>
            <a:off x="4367933" y="376767"/>
            <a:ext cx="23029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모바일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키오스크에 맞춤형 화면을 구성했습니다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대시보드로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KPI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직관적인 정보전달이 가능하며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 메뉴로 이동합니다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키오스크에서는 메뉴 바로가기와 대시보드 기능을 통합하여 정보전달의 직관성을 높였습니다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E78C6D-B42C-88E3-6471-C64CC027B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246" y="3223862"/>
            <a:ext cx="6135363" cy="30564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15B60E-B551-CB7C-C9A1-6184C7E3A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247" y="6628934"/>
            <a:ext cx="2583726" cy="43918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B75A91-A704-A4C0-64DC-FE1DC8E5AB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2344" y="6627613"/>
            <a:ext cx="2065708" cy="4393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618BE-9A3B-E258-8584-B69CD119AF72}"/>
              </a:ext>
            </a:extLst>
          </p:cNvPr>
          <p:cNvSpPr txBox="1"/>
          <p:nvPr/>
        </p:nvSpPr>
        <p:spPr>
          <a:xfrm>
            <a:off x="2176096" y="6280343"/>
            <a:ext cx="2302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PC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web&gt;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48CCA-037A-6695-305F-CC834D2AC7E5}"/>
              </a:ext>
            </a:extLst>
          </p:cNvPr>
          <p:cNvSpPr txBox="1"/>
          <p:nvPr/>
        </p:nvSpPr>
        <p:spPr>
          <a:xfrm>
            <a:off x="449643" y="11059776"/>
            <a:ext cx="2302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키오스크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C88E3-8654-8626-7677-D77E030B94E6}"/>
              </a:ext>
            </a:extLst>
          </p:cNvPr>
          <p:cNvSpPr txBox="1"/>
          <p:nvPr/>
        </p:nvSpPr>
        <p:spPr>
          <a:xfrm>
            <a:off x="4212167" y="11059775"/>
            <a:ext cx="2302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18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46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Yeon</dc:creator>
  <cp:lastModifiedBy>Thomas Yeon</cp:lastModifiedBy>
  <cp:revision>2</cp:revision>
  <dcterms:created xsi:type="dcterms:W3CDTF">2025-03-31T02:27:17Z</dcterms:created>
  <dcterms:modified xsi:type="dcterms:W3CDTF">2025-03-31T04:32:30Z</dcterms:modified>
</cp:coreProperties>
</file>