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1D344-DAD0-4EBF-A8C3-E84126BA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7D569-58FE-4324-8F8D-C1B5E19E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B8857-342E-443D-A1CF-6B359DE2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B52F-7775-43BF-B598-6ED24E72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40018-1155-403B-B050-9E63255D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9EB4E-71D7-43E6-B0C3-F644C6D9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EC749-B9F0-4304-8DF5-983974AB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53EBD-E313-4273-B78F-A2D0EC2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8A2F6-7BFD-49C5-A59E-38EEBD7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C67DE-DAFA-4CB3-9721-82C3A2CA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D9580-88C0-4FBE-95F4-BBF049E36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13FF0-D84F-4E4C-84C6-DD6469913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598A6-EA5D-4BE5-AA0E-DDE0216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177B8-8463-4AB2-954D-145FACDE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98AA9-004B-4A9A-9C65-9F6553C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8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9B214-9F7A-4467-A71A-34AF2A4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C6005-EDB4-474F-9196-7AF81DC4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DC758-A1CB-4782-962D-CE023768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F39EB-915C-42AF-97F2-9E23AA0D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64AF2-140A-47F0-9A84-261E30A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2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2058-5D9F-4722-B932-60613B1E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AA4C2-688F-4DE5-B248-DFDB5437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533B-3F7E-4D0D-A344-CF654E76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819D7-EF3E-40D6-B5B1-BBE6CCD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19863-DE6B-4240-B8DF-4DB04C73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9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05B53-CC88-4BD0-9207-785D16B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3FA35-8AE4-4AAB-82AE-6E596CBD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EBFBB-A6D9-4E32-ACA6-78310C5A1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6C29-5208-4EBA-A939-7078E14B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EB611-97A9-42A5-AD36-EEAB8B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A01D2-08E7-4B72-A631-C9230838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DDAB-CBC6-4CCA-BF08-CB6CE2FB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C7362-FED8-4869-B932-19FD0FF3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42A1F-1374-4BD5-8718-F6746F8E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6026-4548-4F8A-BDAA-1E9841EF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E0BC9-81BF-45D2-A034-FD5BF937D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2DE8A6-5905-4406-AF87-3D60EC5D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D10955-B34C-4355-8E7F-5A67B1F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9C888-AA1F-4914-9E13-F1FCD7C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0D82-AFD3-46EA-8051-7C5C013F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E82F0-D595-4CAA-9047-A6DE2D35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968FE-1782-4658-956F-714CE8B8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68B29-5266-4512-9579-E161EA2E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ACA4D3-2F50-4142-B89A-F05D65D1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136127-45D3-4460-A771-857A0747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007B9-6CEA-494C-9098-106449E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B66D0-9861-4BEA-9916-12E5C559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48D04-5EF3-4B36-910B-8920ACED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0E497-660E-4AD4-91D8-DCDFEACD4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0849D-F3A7-4F34-AFDF-995F4554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781ED-4601-4E1E-943F-8F02128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3C65-BECB-4DEC-B3B0-2868E2A7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68CCA-689A-45EA-A099-D0D4D9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7AB-0015-4C68-8379-1CB43127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3B41A-E71B-45E8-BEC3-5F17E201A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B4645-249C-4B18-86D6-C1BEED9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EB740-8A14-4DF1-A79B-6B59952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47377-1456-4A20-A677-8F9D96E0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A7735-8A2B-424F-914C-DD0DFF0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68384-6968-4F90-B27F-2ACA89CA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AA185-98F3-4CDA-B95D-544A13777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8D76-7495-4989-91D4-C0F6160CE9E3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7A7E2-F6E1-4AC3-9AE2-EE136485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7F3CF-8824-4176-8918-27752112B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DA8E-ADBB-44B8-A0B1-977D77E32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6C6A52E-06CA-484E-99FD-2F1C0A401A00}"/>
              </a:ext>
            </a:extLst>
          </p:cNvPr>
          <p:cNvCxnSpPr>
            <a:stCxn id="309" idx="3"/>
            <a:endCxn id="53" idx="3"/>
          </p:cNvCxnSpPr>
          <p:nvPr/>
        </p:nvCxnSpPr>
        <p:spPr>
          <a:xfrm>
            <a:off x="9803145" y="4309277"/>
            <a:ext cx="1150264" cy="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121396C-E324-4B8C-A36A-B3B14408939C}"/>
              </a:ext>
            </a:extLst>
          </p:cNvPr>
          <p:cNvCxnSpPr>
            <a:stCxn id="17" idx="0"/>
            <a:endCxn id="311" idx="2"/>
          </p:cNvCxnSpPr>
          <p:nvPr/>
        </p:nvCxnSpPr>
        <p:spPr>
          <a:xfrm flipH="1">
            <a:off x="9357771" y="3344909"/>
            <a:ext cx="9946" cy="283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F5B5412-A9F6-46AF-BEF1-A85907FED72C}"/>
              </a:ext>
            </a:extLst>
          </p:cNvPr>
          <p:cNvCxnSpPr>
            <a:stCxn id="13" idx="0"/>
            <a:endCxn id="57" idx="2"/>
          </p:cNvCxnSpPr>
          <p:nvPr/>
        </p:nvCxnSpPr>
        <p:spPr>
          <a:xfrm flipH="1">
            <a:off x="7853971" y="3344910"/>
            <a:ext cx="4" cy="199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29BE8F0-3856-425D-B78D-7D88B14468B1}"/>
              </a:ext>
            </a:extLst>
          </p:cNvPr>
          <p:cNvCxnSpPr>
            <a:stCxn id="16" idx="0"/>
            <a:endCxn id="118" idx="2"/>
          </p:cNvCxnSpPr>
          <p:nvPr/>
        </p:nvCxnSpPr>
        <p:spPr>
          <a:xfrm flipH="1">
            <a:off x="6395749" y="3336987"/>
            <a:ext cx="1" cy="2004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75B4EA-6CAB-442F-ABCE-9A969C0102F1}"/>
              </a:ext>
            </a:extLst>
          </p:cNvPr>
          <p:cNvCxnSpPr>
            <a:stCxn id="14" idx="0"/>
            <a:endCxn id="54" idx="2"/>
          </p:cNvCxnSpPr>
          <p:nvPr/>
        </p:nvCxnSpPr>
        <p:spPr>
          <a:xfrm>
            <a:off x="5156428" y="3335696"/>
            <a:ext cx="3942" cy="152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D7DEBB-4103-443A-8EFE-746F76E47535}"/>
              </a:ext>
            </a:extLst>
          </p:cNvPr>
          <p:cNvCxnSpPr>
            <a:stCxn id="11" idx="0"/>
            <a:endCxn id="41" idx="2"/>
          </p:cNvCxnSpPr>
          <p:nvPr/>
        </p:nvCxnSpPr>
        <p:spPr>
          <a:xfrm>
            <a:off x="3626236" y="3335696"/>
            <a:ext cx="4460" cy="2038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31B2C3-A670-411D-93E7-CAE191292BAF}"/>
              </a:ext>
            </a:extLst>
          </p:cNvPr>
          <p:cNvCxnSpPr>
            <a:stCxn id="10" idx="0"/>
            <a:endCxn id="28" idx="2"/>
          </p:cNvCxnSpPr>
          <p:nvPr/>
        </p:nvCxnSpPr>
        <p:spPr>
          <a:xfrm>
            <a:off x="1773441" y="3340485"/>
            <a:ext cx="2917" cy="1179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620FF43-D181-4A37-9EC0-92E957E90FD0}"/>
              </a:ext>
            </a:extLst>
          </p:cNvPr>
          <p:cNvCxnSpPr>
            <a:stCxn id="260" idx="1"/>
            <a:endCxn id="257" idx="3"/>
          </p:cNvCxnSpPr>
          <p:nvPr/>
        </p:nvCxnSpPr>
        <p:spPr>
          <a:xfrm>
            <a:off x="4407929" y="2533042"/>
            <a:ext cx="3705591" cy="5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F3CB038-AC75-4C9F-8CEB-B231956CE6F3}"/>
              </a:ext>
            </a:extLst>
          </p:cNvPr>
          <p:cNvCxnSpPr>
            <a:stCxn id="258" idx="2"/>
          </p:cNvCxnSpPr>
          <p:nvPr/>
        </p:nvCxnSpPr>
        <p:spPr>
          <a:xfrm>
            <a:off x="5660572" y="1142431"/>
            <a:ext cx="27160" cy="232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DD52334-5CE4-4C24-A3F0-49514AB75171}"/>
              </a:ext>
            </a:extLst>
          </p:cNvPr>
          <p:cNvCxnSpPr>
            <a:stCxn id="10" idx="1"/>
            <a:endCxn id="17" idx="3"/>
          </p:cNvCxnSpPr>
          <p:nvPr/>
        </p:nvCxnSpPr>
        <p:spPr>
          <a:xfrm>
            <a:off x="1338012" y="3463596"/>
            <a:ext cx="8465133" cy="4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19D9638-BA6C-4F69-9C0C-5817E34B0010}"/>
              </a:ext>
            </a:extLst>
          </p:cNvPr>
          <p:cNvCxnSpPr>
            <a:cxnSpLocks/>
            <a:stCxn id="37" idx="1"/>
            <a:endCxn id="117" idx="3"/>
          </p:cNvCxnSpPr>
          <p:nvPr/>
        </p:nvCxnSpPr>
        <p:spPr>
          <a:xfrm>
            <a:off x="2902262" y="1018134"/>
            <a:ext cx="4717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9E4430-27A8-4121-BDBF-50C22AD42A08}"/>
              </a:ext>
            </a:extLst>
          </p:cNvPr>
          <p:cNvSpPr txBox="1">
            <a:spLocks/>
          </p:cNvSpPr>
          <p:nvPr/>
        </p:nvSpPr>
        <p:spPr>
          <a:xfrm>
            <a:off x="1338012" y="3340485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B9F95-74DB-4B05-871A-A66731926505}"/>
              </a:ext>
            </a:extLst>
          </p:cNvPr>
          <p:cNvSpPr txBox="1">
            <a:spLocks/>
          </p:cNvSpPr>
          <p:nvPr/>
        </p:nvSpPr>
        <p:spPr>
          <a:xfrm>
            <a:off x="3190807" y="3335696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A9F3E-6DA7-4343-AF66-0188E4064CC6}"/>
              </a:ext>
            </a:extLst>
          </p:cNvPr>
          <p:cNvSpPr txBox="1">
            <a:spLocks/>
          </p:cNvSpPr>
          <p:nvPr/>
        </p:nvSpPr>
        <p:spPr>
          <a:xfrm>
            <a:off x="3190807" y="3760066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55C33-E4CA-4191-A334-A0896DD44631}"/>
              </a:ext>
            </a:extLst>
          </p:cNvPr>
          <p:cNvSpPr txBox="1">
            <a:spLocks/>
          </p:cNvSpPr>
          <p:nvPr/>
        </p:nvSpPr>
        <p:spPr>
          <a:xfrm>
            <a:off x="7418546" y="3344910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게시판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3B5DE-D542-4BD0-A91B-3B80AE1B48D6}"/>
              </a:ext>
            </a:extLst>
          </p:cNvPr>
          <p:cNvSpPr txBox="1">
            <a:spLocks/>
          </p:cNvSpPr>
          <p:nvPr/>
        </p:nvSpPr>
        <p:spPr>
          <a:xfrm>
            <a:off x="4720999" y="3335696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주문 결제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4E699-A5D3-4AD5-990D-EC3F5C0774E8}"/>
              </a:ext>
            </a:extLst>
          </p:cNvPr>
          <p:cNvSpPr txBox="1">
            <a:spLocks/>
          </p:cNvSpPr>
          <p:nvPr/>
        </p:nvSpPr>
        <p:spPr>
          <a:xfrm>
            <a:off x="5960321" y="3336987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6472D-9BC9-45D0-9283-6D1C00BFA518}"/>
              </a:ext>
            </a:extLst>
          </p:cNvPr>
          <p:cNvSpPr txBox="1">
            <a:spLocks/>
          </p:cNvSpPr>
          <p:nvPr/>
        </p:nvSpPr>
        <p:spPr>
          <a:xfrm>
            <a:off x="8932288" y="3344909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마이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4D6DB-600D-4FA8-A6C7-6ECAC447CA41}"/>
              </a:ext>
            </a:extLst>
          </p:cNvPr>
          <p:cNvSpPr txBox="1">
            <a:spLocks/>
          </p:cNvSpPr>
          <p:nvPr/>
        </p:nvSpPr>
        <p:spPr>
          <a:xfrm>
            <a:off x="1338877" y="3806919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검색조건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E3836-26A9-483C-83DE-FFDD76966641}"/>
              </a:ext>
            </a:extLst>
          </p:cNvPr>
          <p:cNvSpPr txBox="1">
            <a:spLocks/>
          </p:cNvSpPr>
          <p:nvPr/>
        </p:nvSpPr>
        <p:spPr>
          <a:xfrm>
            <a:off x="1340929" y="4273353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상세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32E2F-CB46-49AA-A846-909B3EBF6B9D}"/>
              </a:ext>
            </a:extLst>
          </p:cNvPr>
          <p:cNvSpPr txBox="1">
            <a:spLocks/>
          </p:cNvSpPr>
          <p:nvPr/>
        </p:nvSpPr>
        <p:spPr>
          <a:xfrm>
            <a:off x="3190807" y="4184436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5EFCD-C4A8-41EE-89B0-B3477B51F5FB}"/>
              </a:ext>
            </a:extLst>
          </p:cNvPr>
          <p:cNvSpPr txBox="1">
            <a:spLocks/>
          </p:cNvSpPr>
          <p:nvPr/>
        </p:nvSpPr>
        <p:spPr>
          <a:xfrm>
            <a:off x="3190807" y="4631227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D7037-2E80-41CB-A9C8-415E10F3311A}"/>
              </a:ext>
            </a:extLst>
          </p:cNvPr>
          <p:cNvSpPr txBox="1">
            <a:spLocks/>
          </p:cNvSpPr>
          <p:nvPr/>
        </p:nvSpPr>
        <p:spPr>
          <a:xfrm>
            <a:off x="4724941" y="3764872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결제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11A7C-A706-445B-969A-F20202D69020}"/>
              </a:ext>
            </a:extLst>
          </p:cNvPr>
          <p:cNvSpPr txBox="1">
            <a:spLocks/>
          </p:cNvSpPr>
          <p:nvPr/>
        </p:nvSpPr>
        <p:spPr>
          <a:xfrm>
            <a:off x="4725826" y="4184880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포인트 적립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755FE6-7988-4EE3-A00E-1051B21652F9}"/>
              </a:ext>
            </a:extLst>
          </p:cNvPr>
          <p:cNvSpPr txBox="1">
            <a:spLocks/>
          </p:cNvSpPr>
          <p:nvPr/>
        </p:nvSpPr>
        <p:spPr>
          <a:xfrm>
            <a:off x="5961483" y="3774672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옵션 변경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583783-B9A3-4204-AB3E-79A62E47108F}"/>
              </a:ext>
            </a:extLst>
          </p:cNvPr>
          <p:cNvSpPr txBox="1">
            <a:spLocks/>
          </p:cNvSpPr>
          <p:nvPr/>
        </p:nvSpPr>
        <p:spPr>
          <a:xfrm>
            <a:off x="5960321" y="4181985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26C2EB-601F-4B13-85B7-87E2738E0DEE}"/>
              </a:ext>
            </a:extLst>
          </p:cNvPr>
          <p:cNvSpPr txBox="1">
            <a:spLocks/>
          </p:cNvSpPr>
          <p:nvPr/>
        </p:nvSpPr>
        <p:spPr>
          <a:xfrm>
            <a:off x="2902262" y="895023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날씨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8ADBA-E96D-4404-845B-1865A5F30FF4}"/>
              </a:ext>
            </a:extLst>
          </p:cNvPr>
          <p:cNvSpPr txBox="1">
            <a:spLocks/>
          </p:cNvSpPr>
          <p:nvPr/>
        </p:nvSpPr>
        <p:spPr>
          <a:xfrm>
            <a:off x="3195267" y="5128324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 용품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230D2-E5C2-4F7B-8CCE-4A01772C571C}"/>
              </a:ext>
            </a:extLst>
          </p:cNvPr>
          <p:cNvSpPr txBox="1">
            <a:spLocks/>
          </p:cNvSpPr>
          <p:nvPr/>
        </p:nvSpPr>
        <p:spPr>
          <a:xfrm>
            <a:off x="4724941" y="4613614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포인트 사용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69D20A-95B8-4BA6-802B-EE4AA445BBF2}"/>
              </a:ext>
            </a:extLst>
          </p:cNvPr>
          <p:cNvSpPr txBox="1">
            <a:spLocks/>
          </p:cNvSpPr>
          <p:nvPr/>
        </p:nvSpPr>
        <p:spPr>
          <a:xfrm>
            <a:off x="7422862" y="3770008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공지사항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DA343-DA70-4C5E-93E3-A84134DCF435}"/>
              </a:ext>
            </a:extLst>
          </p:cNvPr>
          <p:cNvSpPr txBox="1">
            <a:spLocks/>
          </p:cNvSpPr>
          <p:nvPr/>
        </p:nvSpPr>
        <p:spPr>
          <a:xfrm>
            <a:off x="7418542" y="5094327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FAQ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805316-38DA-4857-BD03-C9032E6E90D1}"/>
              </a:ext>
            </a:extLst>
          </p:cNvPr>
          <p:cNvSpPr txBox="1">
            <a:spLocks/>
          </p:cNvSpPr>
          <p:nvPr/>
        </p:nvSpPr>
        <p:spPr>
          <a:xfrm>
            <a:off x="7418546" y="4181985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레시피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FB4279-6E2D-48D4-8FEA-0EEC38B1D4F9}"/>
              </a:ext>
            </a:extLst>
          </p:cNvPr>
          <p:cNvSpPr txBox="1">
            <a:spLocks/>
          </p:cNvSpPr>
          <p:nvPr/>
        </p:nvSpPr>
        <p:spPr>
          <a:xfrm>
            <a:off x="7418542" y="4638156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리뷰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12A0A-789C-4A55-A920-79070F515996}"/>
              </a:ext>
            </a:extLst>
          </p:cNvPr>
          <p:cNvSpPr txBox="1">
            <a:spLocks/>
          </p:cNvSpPr>
          <p:nvPr/>
        </p:nvSpPr>
        <p:spPr>
          <a:xfrm>
            <a:off x="5960321" y="4632051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결제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D46407-869A-4262-B5B7-95AF8F1CA46D}"/>
              </a:ext>
            </a:extLst>
          </p:cNvPr>
          <p:cNvSpPr txBox="1">
            <a:spLocks/>
          </p:cNvSpPr>
          <p:nvPr/>
        </p:nvSpPr>
        <p:spPr>
          <a:xfrm>
            <a:off x="10082552" y="4186253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취소 신청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DEAEE1A-E68C-4362-AB0D-06F52BB5BC48}"/>
              </a:ext>
            </a:extLst>
          </p:cNvPr>
          <p:cNvSpPr txBox="1">
            <a:spLocks/>
          </p:cNvSpPr>
          <p:nvPr/>
        </p:nvSpPr>
        <p:spPr>
          <a:xfrm>
            <a:off x="6053070" y="2880597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A485AAA-601A-47DC-ABED-811331CA185C}"/>
              </a:ext>
            </a:extLst>
          </p:cNvPr>
          <p:cNvSpPr txBox="1">
            <a:spLocks/>
          </p:cNvSpPr>
          <p:nvPr/>
        </p:nvSpPr>
        <p:spPr>
          <a:xfrm>
            <a:off x="7242663" y="2415106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903B66-7D9C-4243-A440-957B54679C37}"/>
              </a:ext>
            </a:extLst>
          </p:cNvPr>
          <p:cNvSpPr txBox="1">
            <a:spLocks/>
          </p:cNvSpPr>
          <p:nvPr/>
        </p:nvSpPr>
        <p:spPr>
          <a:xfrm>
            <a:off x="5225143" y="896210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EA8B2B9-8CAE-4771-8646-F82FC942528B}"/>
              </a:ext>
            </a:extLst>
          </p:cNvPr>
          <p:cNvSpPr txBox="1">
            <a:spLocks/>
          </p:cNvSpPr>
          <p:nvPr/>
        </p:nvSpPr>
        <p:spPr>
          <a:xfrm>
            <a:off x="6053070" y="2415106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B605674-8E44-46EB-B845-8B5289D3FF1C}"/>
              </a:ext>
            </a:extLst>
          </p:cNvPr>
          <p:cNvSpPr txBox="1">
            <a:spLocks/>
          </p:cNvSpPr>
          <p:nvPr/>
        </p:nvSpPr>
        <p:spPr>
          <a:xfrm>
            <a:off x="4407929" y="2409931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DAB895-19F3-4BA9-9F78-1B74E5465675}"/>
              </a:ext>
            </a:extLst>
          </p:cNvPr>
          <p:cNvSpPr txBox="1">
            <a:spLocks/>
          </p:cNvSpPr>
          <p:nvPr/>
        </p:nvSpPr>
        <p:spPr>
          <a:xfrm>
            <a:off x="5219751" y="1501036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네비게이션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FFAD72E-9CC4-4494-BBAD-E88E87C3A7E0}"/>
              </a:ext>
            </a:extLst>
          </p:cNvPr>
          <p:cNvSpPr txBox="1">
            <a:spLocks/>
          </p:cNvSpPr>
          <p:nvPr/>
        </p:nvSpPr>
        <p:spPr>
          <a:xfrm>
            <a:off x="8932288" y="3764840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E764666-4BB6-40C8-8EF3-85503B8EC727}"/>
              </a:ext>
            </a:extLst>
          </p:cNvPr>
          <p:cNvSpPr txBox="1">
            <a:spLocks/>
          </p:cNvSpPr>
          <p:nvPr/>
        </p:nvSpPr>
        <p:spPr>
          <a:xfrm>
            <a:off x="8922342" y="4640476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주소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E9ADF83-B9F8-428A-B589-83930617F7B9}"/>
              </a:ext>
            </a:extLst>
          </p:cNvPr>
          <p:cNvSpPr txBox="1">
            <a:spLocks/>
          </p:cNvSpPr>
          <p:nvPr/>
        </p:nvSpPr>
        <p:spPr>
          <a:xfrm>
            <a:off x="8922342" y="5096647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추가 </a:t>
            </a:r>
            <a:r>
              <a:rPr lang="ko-KR" altLang="en-US" sz="800" dirty="0" err="1"/>
              <a:t>배송지</a:t>
            </a:r>
            <a:endParaRPr lang="ko-KR" altLang="en-US" sz="8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46EDF9-C3FA-40C8-98C0-179ABE00A4D1}"/>
              </a:ext>
            </a:extLst>
          </p:cNvPr>
          <p:cNvSpPr txBox="1">
            <a:spLocks/>
          </p:cNvSpPr>
          <p:nvPr/>
        </p:nvSpPr>
        <p:spPr>
          <a:xfrm>
            <a:off x="8932288" y="4186166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C25644-6E28-4CAD-8DEF-BA05C1B72595}"/>
              </a:ext>
            </a:extLst>
          </p:cNvPr>
          <p:cNvSpPr txBox="1">
            <a:spLocks/>
          </p:cNvSpPr>
          <p:nvPr/>
        </p:nvSpPr>
        <p:spPr>
          <a:xfrm>
            <a:off x="8922342" y="5936041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회원탈퇴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8040240-AB36-4041-8734-44BA3A00648D}"/>
              </a:ext>
            </a:extLst>
          </p:cNvPr>
          <p:cNvSpPr txBox="1">
            <a:spLocks/>
          </p:cNvSpPr>
          <p:nvPr/>
        </p:nvSpPr>
        <p:spPr>
          <a:xfrm>
            <a:off x="8922342" y="5516112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포인트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C15FA8-9B35-4F17-85A9-3A8E4986C601}"/>
              </a:ext>
            </a:extLst>
          </p:cNvPr>
          <p:cNvSpPr txBox="1">
            <a:spLocks/>
          </p:cNvSpPr>
          <p:nvPr/>
        </p:nvSpPr>
        <p:spPr>
          <a:xfrm>
            <a:off x="2902261" y="1341784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MBTI</a:t>
            </a:r>
            <a:r>
              <a:rPr lang="ko-KR" altLang="en-US" sz="800" dirty="0"/>
              <a:t>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79CCDB-BC53-48CA-B65B-C41C97065275}"/>
              </a:ext>
            </a:extLst>
          </p:cNvPr>
          <p:cNvSpPr txBox="1">
            <a:spLocks/>
          </p:cNvSpPr>
          <p:nvPr/>
        </p:nvSpPr>
        <p:spPr>
          <a:xfrm>
            <a:off x="6748735" y="895023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1:1</a:t>
            </a:r>
            <a:r>
              <a:rPr lang="ko-KR" altLang="en-US" sz="800" dirty="0"/>
              <a:t> 문의 </a:t>
            </a:r>
            <a:r>
              <a:rPr lang="ko-KR" altLang="en-US" sz="800" dirty="0" err="1"/>
              <a:t>챗봇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348B63-2325-4B5A-8498-594A12B13E4B}"/>
              </a:ext>
            </a:extLst>
          </p:cNvPr>
          <p:cNvSpPr txBox="1">
            <a:spLocks/>
          </p:cNvSpPr>
          <p:nvPr/>
        </p:nvSpPr>
        <p:spPr>
          <a:xfrm>
            <a:off x="5960320" y="5095089"/>
            <a:ext cx="870857" cy="24622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580876-3E9D-4416-828D-160DBC15A1F9}"/>
              </a:ext>
            </a:extLst>
          </p:cNvPr>
          <p:cNvSpPr txBox="1">
            <a:spLocks/>
          </p:cNvSpPr>
          <p:nvPr/>
        </p:nvSpPr>
        <p:spPr>
          <a:xfrm>
            <a:off x="4063702" y="900153"/>
            <a:ext cx="870857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추천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DD914ED-E26A-4536-A3EF-C854B91DE614}"/>
              </a:ext>
            </a:extLst>
          </p:cNvPr>
          <p:cNvSpPr txBox="1">
            <a:spLocks/>
          </p:cNvSpPr>
          <p:nvPr/>
        </p:nvSpPr>
        <p:spPr>
          <a:xfrm>
            <a:off x="8932288" y="1018133"/>
            <a:ext cx="2300529" cy="838945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일반 회원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2B46E8F-2C94-498B-A30B-B771ABB734D6}"/>
              </a:ext>
            </a:extLst>
          </p:cNvPr>
          <p:cNvCxnSpPr>
            <a:endCxn id="101" idx="3"/>
          </p:cNvCxnSpPr>
          <p:nvPr/>
        </p:nvCxnSpPr>
        <p:spPr>
          <a:xfrm rot="5400000">
            <a:off x="3630395" y="1160857"/>
            <a:ext cx="446762" cy="161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ED9C40-2A31-45F5-849F-96D1D8F97335}"/>
              </a:ext>
            </a:extLst>
          </p:cNvPr>
          <p:cNvCxnSpPr>
            <a:endCxn id="256" idx="1"/>
          </p:cNvCxnSpPr>
          <p:nvPr/>
        </p:nvCxnSpPr>
        <p:spPr>
          <a:xfrm rot="16200000" flipH="1">
            <a:off x="5718958" y="2669596"/>
            <a:ext cx="470666" cy="1975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3BA0DB-7D4C-4C5C-9B2B-72381B3E9B38}"/>
              </a:ext>
            </a:extLst>
          </p:cNvPr>
          <p:cNvCxnSpPr>
            <a:stCxn id="11" idx="0"/>
            <a:endCxn id="41" idx="2"/>
          </p:cNvCxnSpPr>
          <p:nvPr/>
        </p:nvCxnSpPr>
        <p:spPr>
          <a:xfrm flipH="1">
            <a:off x="2536906" y="3822976"/>
            <a:ext cx="4330" cy="2092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5D0161-E786-444F-AB11-56C49327365B}"/>
              </a:ext>
            </a:extLst>
          </p:cNvPr>
          <p:cNvCxnSpPr>
            <a:stCxn id="269" idx="0"/>
            <a:endCxn id="271" idx="2"/>
          </p:cNvCxnSpPr>
          <p:nvPr/>
        </p:nvCxnSpPr>
        <p:spPr>
          <a:xfrm>
            <a:off x="1007232" y="3831070"/>
            <a:ext cx="0" cy="108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E5064B-98DA-41BB-91C5-BDC7802EF203}"/>
              </a:ext>
            </a:extLst>
          </p:cNvPr>
          <p:cNvCxnSpPr>
            <a:stCxn id="260" idx="1"/>
            <a:endCxn id="257" idx="3"/>
          </p:cNvCxnSpPr>
          <p:nvPr/>
        </p:nvCxnSpPr>
        <p:spPr>
          <a:xfrm>
            <a:off x="4348894" y="2340914"/>
            <a:ext cx="3721903" cy="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1EBB61-3429-4E7B-A3CD-D6238D190E1B}"/>
              </a:ext>
            </a:extLst>
          </p:cNvPr>
          <p:cNvCxnSpPr>
            <a:stCxn id="258" idx="0"/>
          </p:cNvCxnSpPr>
          <p:nvPr/>
        </p:nvCxnSpPr>
        <p:spPr>
          <a:xfrm flipH="1">
            <a:off x="5642196" y="717553"/>
            <a:ext cx="18376" cy="3228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D33F66-4269-4D22-85D5-B57CF69841F6}"/>
              </a:ext>
            </a:extLst>
          </p:cNvPr>
          <p:cNvCxnSpPr>
            <a:stCxn id="123" idx="1"/>
            <a:endCxn id="258" idx="3"/>
          </p:cNvCxnSpPr>
          <p:nvPr/>
        </p:nvCxnSpPr>
        <p:spPr>
          <a:xfrm>
            <a:off x="2824660" y="835534"/>
            <a:ext cx="3271340" cy="5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B9F95-74DB-4B05-871A-A66731926505}"/>
              </a:ext>
            </a:extLst>
          </p:cNvPr>
          <p:cNvSpPr txBox="1">
            <a:spLocks/>
          </p:cNvSpPr>
          <p:nvPr/>
        </p:nvSpPr>
        <p:spPr>
          <a:xfrm>
            <a:off x="2105807" y="3822976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A9F3E-6DA7-4343-AF66-0188E4064CC6}"/>
              </a:ext>
            </a:extLst>
          </p:cNvPr>
          <p:cNvSpPr txBox="1">
            <a:spLocks/>
          </p:cNvSpPr>
          <p:nvPr/>
        </p:nvSpPr>
        <p:spPr>
          <a:xfrm>
            <a:off x="2102249" y="4294191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상품조회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32E2F-CB46-49AA-A846-909B3EBF6B9D}"/>
              </a:ext>
            </a:extLst>
          </p:cNvPr>
          <p:cNvSpPr txBox="1">
            <a:spLocks/>
          </p:cNvSpPr>
          <p:nvPr/>
        </p:nvSpPr>
        <p:spPr>
          <a:xfrm>
            <a:off x="2101479" y="4746335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5EFCD-C4A8-41EE-89B0-B3477B51F5FB}"/>
              </a:ext>
            </a:extLst>
          </p:cNvPr>
          <p:cNvSpPr txBox="1">
            <a:spLocks/>
          </p:cNvSpPr>
          <p:nvPr/>
        </p:nvSpPr>
        <p:spPr>
          <a:xfrm>
            <a:off x="2101478" y="5204001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26C2EB-601F-4B13-85B7-87E2738E0DEE}"/>
              </a:ext>
            </a:extLst>
          </p:cNvPr>
          <p:cNvSpPr txBox="1">
            <a:spLocks/>
          </p:cNvSpPr>
          <p:nvPr/>
        </p:nvSpPr>
        <p:spPr>
          <a:xfrm>
            <a:off x="7406860" y="4253273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회원</a:t>
            </a:r>
            <a:r>
              <a:rPr lang="en-US" altLang="ko-KR" sz="800" dirty="0"/>
              <a:t>/</a:t>
            </a:r>
            <a:r>
              <a:rPr lang="ko-KR" altLang="en-US" sz="800" dirty="0"/>
              <a:t>판매자 정보 수정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5A42C-EE6D-4AFF-9818-017344B037C9}"/>
              </a:ext>
            </a:extLst>
          </p:cNvPr>
          <p:cNvSpPr txBox="1">
            <a:spLocks/>
          </p:cNvSpPr>
          <p:nvPr/>
        </p:nvSpPr>
        <p:spPr>
          <a:xfrm>
            <a:off x="7403918" y="472138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700" dirty="0"/>
              <a:t>회원 탈퇴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8ADBA-E96D-4404-845B-1865A5F30FF4}"/>
              </a:ext>
            </a:extLst>
          </p:cNvPr>
          <p:cNvSpPr txBox="1">
            <a:spLocks/>
          </p:cNvSpPr>
          <p:nvPr/>
        </p:nvSpPr>
        <p:spPr>
          <a:xfrm>
            <a:off x="2101477" y="5669694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 용품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5AA1DD3-3A07-4AB6-A3AD-06835C3CEF84}"/>
              </a:ext>
            </a:extLst>
          </p:cNvPr>
          <p:cNvCxnSpPr>
            <a:cxnSpLocks/>
            <a:stCxn id="11" idx="3"/>
            <a:endCxn id="87" idx="1"/>
          </p:cNvCxnSpPr>
          <p:nvPr/>
        </p:nvCxnSpPr>
        <p:spPr>
          <a:xfrm>
            <a:off x="2976664" y="3946087"/>
            <a:ext cx="784781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6898EBE-D68B-4C25-AB7E-A3612DC05260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39347" y="4499494"/>
            <a:ext cx="2942" cy="22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04F6ACC-3E4A-4257-968B-54B3BC01F8C2}"/>
              </a:ext>
            </a:extLst>
          </p:cNvPr>
          <p:cNvSpPr txBox="1">
            <a:spLocks/>
          </p:cNvSpPr>
          <p:nvPr/>
        </p:nvSpPr>
        <p:spPr>
          <a:xfrm>
            <a:off x="8910194" y="1026016"/>
            <a:ext cx="2300529" cy="838945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관리자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EA265F9-0CC8-4B34-89BA-3D9A6FE2FF2E}"/>
              </a:ext>
            </a:extLst>
          </p:cNvPr>
          <p:cNvCxnSpPr>
            <a:cxnSpLocks/>
          </p:cNvCxnSpPr>
          <p:nvPr/>
        </p:nvCxnSpPr>
        <p:spPr>
          <a:xfrm>
            <a:off x="641760" y="28892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1DEAEE1A-E68C-4362-AB0D-06F52BB5BC48}"/>
              </a:ext>
            </a:extLst>
          </p:cNvPr>
          <p:cNvSpPr txBox="1">
            <a:spLocks/>
          </p:cNvSpPr>
          <p:nvPr/>
        </p:nvSpPr>
        <p:spPr>
          <a:xfrm>
            <a:off x="6101953" y="2683859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A485AAA-601A-47DC-ABED-811331CA185C}"/>
              </a:ext>
            </a:extLst>
          </p:cNvPr>
          <p:cNvSpPr txBox="1">
            <a:spLocks/>
          </p:cNvSpPr>
          <p:nvPr/>
        </p:nvSpPr>
        <p:spPr>
          <a:xfrm>
            <a:off x="7199940" y="2218367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903B66-7D9C-4243-A440-957B54679C37}"/>
              </a:ext>
            </a:extLst>
          </p:cNvPr>
          <p:cNvSpPr txBox="1">
            <a:spLocks/>
          </p:cNvSpPr>
          <p:nvPr/>
        </p:nvSpPr>
        <p:spPr>
          <a:xfrm>
            <a:off x="5225143" y="717553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EA8B2B9-8CAE-4771-8646-F82FC942528B}"/>
              </a:ext>
            </a:extLst>
          </p:cNvPr>
          <p:cNvSpPr txBox="1">
            <a:spLocks/>
          </p:cNvSpPr>
          <p:nvPr/>
        </p:nvSpPr>
        <p:spPr>
          <a:xfrm>
            <a:off x="6101953" y="2218368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B605674-8E44-46EB-B845-8B5289D3FF1C}"/>
              </a:ext>
            </a:extLst>
          </p:cNvPr>
          <p:cNvSpPr txBox="1">
            <a:spLocks/>
          </p:cNvSpPr>
          <p:nvPr/>
        </p:nvSpPr>
        <p:spPr>
          <a:xfrm>
            <a:off x="4348894" y="2217803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DAB895-19F3-4BA9-9F78-1B74E5465675}"/>
              </a:ext>
            </a:extLst>
          </p:cNvPr>
          <p:cNvSpPr txBox="1">
            <a:spLocks/>
          </p:cNvSpPr>
          <p:nvPr/>
        </p:nvSpPr>
        <p:spPr>
          <a:xfrm>
            <a:off x="5219751" y="1322379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네비게이션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E13323-62C0-4E94-8864-033E29C68903}"/>
              </a:ext>
            </a:extLst>
          </p:cNvPr>
          <p:cNvSpPr txBox="1">
            <a:spLocks/>
          </p:cNvSpPr>
          <p:nvPr/>
        </p:nvSpPr>
        <p:spPr>
          <a:xfrm>
            <a:off x="3761445" y="3822979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243147-0C0B-47A9-B275-51332BF00A00}"/>
              </a:ext>
            </a:extLst>
          </p:cNvPr>
          <p:cNvSpPr txBox="1">
            <a:spLocks/>
          </p:cNvSpPr>
          <p:nvPr/>
        </p:nvSpPr>
        <p:spPr>
          <a:xfrm>
            <a:off x="7403918" y="3828071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588B3F-0C8A-48AA-9BE9-24834BFAD78A}"/>
              </a:ext>
            </a:extLst>
          </p:cNvPr>
          <p:cNvSpPr txBox="1">
            <a:spLocks/>
          </p:cNvSpPr>
          <p:nvPr/>
        </p:nvSpPr>
        <p:spPr>
          <a:xfrm>
            <a:off x="9688096" y="3822977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2045-5700-44D2-ADF7-03D43068D9DA}"/>
              </a:ext>
            </a:extLst>
          </p:cNvPr>
          <p:cNvSpPr txBox="1">
            <a:spLocks/>
          </p:cNvSpPr>
          <p:nvPr/>
        </p:nvSpPr>
        <p:spPr>
          <a:xfrm>
            <a:off x="4080376" y="4709845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99C9B1-28D5-4888-9C20-A3F35933E7A9}"/>
              </a:ext>
            </a:extLst>
          </p:cNvPr>
          <p:cNvSpPr txBox="1">
            <a:spLocks/>
          </p:cNvSpPr>
          <p:nvPr/>
        </p:nvSpPr>
        <p:spPr>
          <a:xfrm>
            <a:off x="4080376" y="5088106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25DF2C-57C8-4A2A-B5C5-98D418F559C5}"/>
              </a:ext>
            </a:extLst>
          </p:cNvPr>
          <p:cNvSpPr txBox="1">
            <a:spLocks/>
          </p:cNvSpPr>
          <p:nvPr/>
        </p:nvSpPr>
        <p:spPr>
          <a:xfrm>
            <a:off x="4080376" y="5491797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커피용품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9E526B-A043-4F9F-BC9B-1708FD8217B2}"/>
              </a:ext>
            </a:extLst>
          </p:cNvPr>
          <p:cNvSpPr txBox="1">
            <a:spLocks/>
          </p:cNvSpPr>
          <p:nvPr/>
        </p:nvSpPr>
        <p:spPr>
          <a:xfrm>
            <a:off x="9688096" y="425327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수정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8E418C-C87D-4394-8689-1893F6907EE4}"/>
              </a:ext>
            </a:extLst>
          </p:cNvPr>
          <p:cNvSpPr txBox="1">
            <a:spLocks/>
          </p:cNvSpPr>
          <p:nvPr/>
        </p:nvSpPr>
        <p:spPr>
          <a:xfrm>
            <a:off x="8748703" y="425243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등록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A675-A97F-4340-97EB-BA3AC1631E2B}"/>
              </a:ext>
            </a:extLst>
          </p:cNvPr>
          <p:cNvSpPr txBox="1">
            <a:spLocks/>
          </p:cNvSpPr>
          <p:nvPr/>
        </p:nvSpPr>
        <p:spPr>
          <a:xfrm>
            <a:off x="10627489" y="425243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삭제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16643F-74EA-41E3-8062-EBA1FC973185}"/>
              </a:ext>
            </a:extLst>
          </p:cNvPr>
          <p:cNvSpPr txBox="1">
            <a:spLocks/>
          </p:cNvSpPr>
          <p:nvPr/>
        </p:nvSpPr>
        <p:spPr>
          <a:xfrm>
            <a:off x="4702803" y="4254113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 상품 수정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D0CF5F-37EB-4173-B250-A0146EBA492D}"/>
              </a:ext>
            </a:extLst>
          </p:cNvPr>
          <p:cNvSpPr txBox="1">
            <a:spLocks/>
          </p:cNvSpPr>
          <p:nvPr/>
        </p:nvSpPr>
        <p:spPr>
          <a:xfrm>
            <a:off x="3763410" y="4253273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등록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0670B7-7861-4064-B1C0-A2A3B18BC1D1}"/>
              </a:ext>
            </a:extLst>
          </p:cNvPr>
          <p:cNvSpPr txBox="1">
            <a:spLocks/>
          </p:cNvSpPr>
          <p:nvPr/>
        </p:nvSpPr>
        <p:spPr>
          <a:xfrm>
            <a:off x="5642196" y="4253273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삭제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8ADAD4-39B0-4190-B3A1-45FF0A06D662}"/>
              </a:ext>
            </a:extLst>
          </p:cNvPr>
          <p:cNvCxnSpPr>
            <a:cxnSpLocks/>
            <a:stCxn id="87" idx="2"/>
            <a:endCxn id="131" idx="0"/>
          </p:cNvCxnSpPr>
          <p:nvPr/>
        </p:nvCxnSpPr>
        <p:spPr>
          <a:xfrm>
            <a:off x="4196874" y="4069200"/>
            <a:ext cx="1965" cy="184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642C54-8535-4FDD-8057-62517CD1746D}"/>
              </a:ext>
            </a:extLst>
          </p:cNvPr>
          <p:cNvCxnSpPr>
            <a:cxnSpLocks/>
            <a:stCxn id="87" idx="2"/>
            <a:endCxn id="129" idx="0"/>
          </p:cNvCxnSpPr>
          <p:nvPr/>
        </p:nvCxnSpPr>
        <p:spPr>
          <a:xfrm rot="16200000" flipH="1">
            <a:off x="4575097" y="3690977"/>
            <a:ext cx="184913" cy="9413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6D85670-E9FC-4925-9A4A-9C61DCCC8719}"/>
              </a:ext>
            </a:extLst>
          </p:cNvPr>
          <p:cNvCxnSpPr>
            <a:cxnSpLocks/>
            <a:stCxn id="87" idx="2"/>
            <a:endCxn id="132" idx="0"/>
          </p:cNvCxnSpPr>
          <p:nvPr/>
        </p:nvCxnSpPr>
        <p:spPr>
          <a:xfrm rot="16200000" flipH="1">
            <a:off x="5045213" y="3220860"/>
            <a:ext cx="184073" cy="18807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886AE8-EB28-4413-91CC-71691D8D510E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449810" y="4984342"/>
            <a:ext cx="1121860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C3D00BC-0EE7-431E-BBDC-F4CA6C8B5AFC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3651655" y="4782496"/>
            <a:ext cx="718170" cy="1392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8C4C209-FAAF-4FDD-9D0D-2B4AE570AA45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3840786" y="4593366"/>
            <a:ext cx="339908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E601606-4EB3-4632-A8E2-6A9BB433EEEB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4632302" y="3946090"/>
            <a:ext cx="2771616" cy="5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E637648-C46D-4CEB-8FA2-4DC000E8E020}"/>
              </a:ext>
            </a:extLst>
          </p:cNvPr>
          <p:cNvCxnSpPr>
            <a:cxnSpLocks/>
            <a:stCxn id="93" idx="2"/>
            <a:endCxn id="37" idx="0"/>
          </p:cNvCxnSpPr>
          <p:nvPr/>
        </p:nvCxnSpPr>
        <p:spPr>
          <a:xfrm>
            <a:off x="7839347" y="4074292"/>
            <a:ext cx="2942" cy="17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9BF012F-2E96-4AA7-B395-8FAF2F9FC02C}"/>
              </a:ext>
            </a:extLst>
          </p:cNvPr>
          <p:cNvSpPr txBox="1">
            <a:spLocks/>
          </p:cNvSpPr>
          <p:nvPr/>
        </p:nvSpPr>
        <p:spPr>
          <a:xfrm>
            <a:off x="6235272" y="4718440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8B6F27C-4FF8-4E5C-B118-30F416974344}"/>
              </a:ext>
            </a:extLst>
          </p:cNvPr>
          <p:cNvSpPr txBox="1">
            <a:spLocks/>
          </p:cNvSpPr>
          <p:nvPr/>
        </p:nvSpPr>
        <p:spPr>
          <a:xfrm>
            <a:off x="6235272" y="5096701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AA273F6-0D05-4F61-8A49-339297158F90}"/>
              </a:ext>
            </a:extLst>
          </p:cNvPr>
          <p:cNvSpPr txBox="1">
            <a:spLocks/>
          </p:cNvSpPr>
          <p:nvPr/>
        </p:nvSpPr>
        <p:spPr>
          <a:xfrm>
            <a:off x="6235272" y="550039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커피용품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DB26795-B4AA-4C49-BD47-2EE51C05F579}"/>
              </a:ext>
            </a:extLst>
          </p:cNvPr>
          <p:cNvCxnSpPr>
            <a:cxnSpLocks/>
            <a:endCxn id="180" idx="1"/>
          </p:cNvCxnSpPr>
          <p:nvPr/>
        </p:nvCxnSpPr>
        <p:spPr>
          <a:xfrm rot="16200000" flipH="1">
            <a:off x="5604706" y="4992937"/>
            <a:ext cx="1121860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80D95EAA-F60B-4231-A948-FD9A5A9FD163}"/>
              </a:ext>
            </a:extLst>
          </p:cNvPr>
          <p:cNvCxnSpPr>
            <a:cxnSpLocks/>
            <a:endCxn id="178" idx="1"/>
          </p:cNvCxnSpPr>
          <p:nvPr/>
        </p:nvCxnSpPr>
        <p:spPr>
          <a:xfrm rot="16200000" flipH="1">
            <a:off x="5806551" y="4791091"/>
            <a:ext cx="718170" cy="1392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E0FC718-87A1-444C-A868-C501785B3DDC}"/>
              </a:ext>
            </a:extLst>
          </p:cNvPr>
          <p:cNvCxnSpPr>
            <a:cxnSpLocks/>
            <a:endCxn id="177" idx="1"/>
          </p:cNvCxnSpPr>
          <p:nvPr/>
        </p:nvCxnSpPr>
        <p:spPr>
          <a:xfrm rot="16200000" flipH="1">
            <a:off x="5995682" y="4601961"/>
            <a:ext cx="339908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16354A2-5330-4D38-BE96-E287D0D9060E}"/>
              </a:ext>
            </a:extLst>
          </p:cNvPr>
          <p:cNvSpPr txBox="1">
            <a:spLocks/>
          </p:cNvSpPr>
          <p:nvPr/>
        </p:nvSpPr>
        <p:spPr>
          <a:xfrm>
            <a:off x="5161997" y="4716715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D7B185A-92F2-40AB-A27E-CEF66416B1C8}"/>
              </a:ext>
            </a:extLst>
          </p:cNvPr>
          <p:cNvSpPr txBox="1">
            <a:spLocks/>
          </p:cNvSpPr>
          <p:nvPr/>
        </p:nvSpPr>
        <p:spPr>
          <a:xfrm>
            <a:off x="5161997" y="5094976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9106DAB-D278-40C7-9BF4-CCB90FC6F25C}"/>
              </a:ext>
            </a:extLst>
          </p:cNvPr>
          <p:cNvSpPr txBox="1">
            <a:spLocks/>
          </p:cNvSpPr>
          <p:nvPr/>
        </p:nvSpPr>
        <p:spPr>
          <a:xfrm>
            <a:off x="5161997" y="5498667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커피용품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0C9B3C46-46A3-4C67-801B-3AD4EE91831D}"/>
              </a:ext>
            </a:extLst>
          </p:cNvPr>
          <p:cNvCxnSpPr>
            <a:cxnSpLocks/>
            <a:endCxn id="188" idx="1"/>
          </p:cNvCxnSpPr>
          <p:nvPr/>
        </p:nvCxnSpPr>
        <p:spPr>
          <a:xfrm rot="16200000" flipH="1">
            <a:off x="4531431" y="4991212"/>
            <a:ext cx="1121860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A1A6C9F9-1977-4822-8563-BF5A6D603962}"/>
              </a:ext>
            </a:extLst>
          </p:cNvPr>
          <p:cNvCxnSpPr>
            <a:cxnSpLocks/>
            <a:endCxn id="187" idx="1"/>
          </p:cNvCxnSpPr>
          <p:nvPr/>
        </p:nvCxnSpPr>
        <p:spPr>
          <a:xfrm rot="16200000" flipH="1">
            <a:off x="4733276" y="4789366"/>
            <a:ext cx="718170" cy="1392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EDC24F94-0E09-4EDF-9906-667F4B667707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4922407" y="4600236"/>
            <a:ext cx="339908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8DB00B5-FACD-4864-92DA-1EAD51FF798F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8274775" y="3946088"/>
            <a:ext cx="1413321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6EBFBF1D-EC58-4816-A454-A7B705C50764}"/>
              </a:ext>
            </a:extLst>
          </p:cNvPr>
          <p:cNvCxnSpPr>
            <a:cxnSpLocks/>
            <a:stCxn id="94" idx="2"/>
            <a:endCxn id="127" idx="0"/>
          </p:cNvCxnSpPr>
          <p:nvPr/>
        </p:nvCxnSpPr>
        <p:spPr>
          <a:xfrm rot="16200000" flipH="1">
            <a:off x="10501604" y="3691118"/>
            <a:ext cx="183234" cy="9393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1A36E368-F187-4612-8102-9531647994C7}"/>
              </a:ext>
            </a:extLst>
          </p:cNvPr>
          <p:cNvCxnSpPr>
            <a:cxnSpLocks/>
            <a:stCxn id="94" idx="2"/>
            <a:endCxn id="117" idx="0"/>
          </p:cNvCxnSpPr>
          <p:nvPr/>
        </p:nvCxnSpPr>
        <p:spPr>
          <a:xfrm rot="5400000">
            <a:off x="9562212" y="3691119"/>
            <a:ext cx="183234" cy="9393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2E72326-38EF-489E-9FF9-967B20ADC677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10123525" y="4069198"/>
            <a:ext cx="0" cy="18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6AEF2A2-D4ED-4445-B5CB-4382C6B54579}"/>
              </a:ext>
            </a:extLst>
          </p:cNvPr>
          <p:cNvSpPr txBox="1">
            <a:spLocks/>
          </p:cNvSpPr>
          <p:nvPr/>
        </p:nvSpPr>
        <p:spPr>
          <a:xfrm>
            <a:off x="8910196" y="4604429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공지사항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E953B2-4598-4AB4-A53C-A6462686BCE7}"/>
              </a:ext>
            </a:extLst>
          </p:cNvPr>
          <p:cNvSpPr txBox="1">
            <a:spLocks/>
          </p:cNvSpPr>
          <p:nvPr/>
        </p:nvSpPr>
        <p:spPr>
          <a:xfrm>
            <a:off x="8910195" y="4962936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레시피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8955DEB-E24A-4794-979E-3BFB7194B123}"/>
              </a:ext>
            </a:extLst>
          </p:cNvPr>
          <p:cNvSpPr txBox="1">
            <a:spLocks/>
          </p:cNvSpPr>
          <p:nvPr/>
        </p:nvSpPr>
        <p:spPr>
          <a:xfrm>
            <a:off x="8910195" y="5319021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리뷰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93ABC4B-1E74-454D-A813-29CBE326F086}"/>
              </a:ext>
            </a:extLst>
          </p:cNvPr>
          <p:cNvSpPr txBox="1">
            <a:spLocks/>
          </p:cNvSpPr>
          <p:nvPr/>
        </p:nvSpPr>
        <p:spPr>
          <a:xfrm>
            <a:off x="8910194" y="5677567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FAQ</a:t>
            </a:r>
            <a:endParaRPr lang="ko-KR" altLang="en-US" sz="800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E7B6CC7-D4D3-4966-9247-479D73C761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00075" y="5094154"/>
            <a:ext cx="1311226" cy="1090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19C15E6-A5AB-41F8-9E4F-1A5E2A6C57E5}"/>
              </a:ext>
            </a:extLst>
          </p:cNvPr>
          <p:cNvCxnSpPr>
            <a:cxnSpLocks/>
            <a:endCxn id="221" idx="1"/>
          </p:cNvCxnSpPr>
          <p:nvPr/>
        </p:nvCxnSpPr>
        <p:spPr>
          <a:xfrm rot="16200000" flipH="1">
            <a:off x="8384368" y="4916305"/>
            <a:ext cx="94264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3D47C395-323E-43A5-BAC7-A0E5AEBF55CB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8559188" y="4735040"/>
            <a:ext cx="59300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1B97AFAE-95C0-45C2-B213-BB850FA654BA}"/>
              </a:ext>
            </a:extLst>
          </p:cNvPr>
          <p:cNvSpPr txBox="1">
            <a:spLocks/>
          </p:cNvSpPr>
          <p:nvPr/>
        </p:nvSpPr>
        <p:spPr>
          <a:xfrm>
            <a:off x="9962033" y="4604428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공지사항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54CDF21-98B5-4740-A1E9-12C9D02B5DBB}"/>
              </a:ext>
            </a:extLst>
          </p:cNvPr>
          <p:cNvSpPr txBox="1">
            <a:spLocks/>
          </p:cNvSpPr>
          <p:nvPr/>
        </p:nvSpPr>
        <p:spPr>
          <a:xfrm>
            <a:off x="9962032" y="4962935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레시피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0411DA-F3D3-4ABA-8781-B39EB074F1DA}"/>
              </a:ext>
            </a:extLst>
          </p:cNvPr>
          <p:cNvSpPr txBox="1">
            <a:spLocks/>
          </p:cNvSpPr>
          <p:nvPr/>
        </p:nvSpPr>
        <p:spPr>
          <a:xfrm>
            <a:off x="9962032" y="5319020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리뷰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FDD5506-70D4-45E9-AE89-97E3F492FE04}"/>
              </a:ext>
            </a:extLst>
          </p:cNvPr>
          <p:cNvSpPr txBox="1">
            <a:spLocks/>
          </p:cNvSpPr>
          <p:nvPr/>
        </p:nvSpPr>
        <p:spPr>
          <a:xfrm>
            <a:off x="9960004" y="5677972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FAQ</a:t>
            </a:r>
            <a:endParaRPr lang="ko-KR" altLang="en-US" sz="800" dirty="0"/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D2C322F2-8F8A-4965-9CB4-19E31BBAD8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1912" y="5094153"/>
            <a:ext cx="1311226" cy="1090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BFFE2D77-B6D1-4CAD-94A8-6E9139AC8500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9436205" y="4916304"/>
            <a:ext cx="94264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ED2C40E1-9C8E-4E45-84D7-3BC7CE59C9D6}"/>
              </a:ext>
            </a:extLst>
          </p:cNvPr>
          <p:cNvCxnSpPr>
            <a:cxnSpLocks/>
            <a:endCxn id="242" idx="1"/>
          </p:cNvCxnSpPr>
          <p:nvPr/>
        </p:nvCxnSpPr>
        <p:spPr>
          <a:xfrm rot="16200000" flipH="1">
            <a:off x="9611025" y="4735039"/>
            <a:ext cx="59300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17AF8A9B-5443-4ACD-AE6D-5E6453B095E1}"/>
              </a:ext>
            </a:extLst>
          </p:cNvPr>
          <p:cNvCxnSpPr>
            <a:cxnSpLocks/>
            <a:endCxn id="241" idx="1"/>
          </p:cNvCxnSpPr>
          <p:nvPr/>
        </p:nvCxnSpPr>
        <p:spPr>
          <a:xfrm rot="16200000" flipH="1">
            <a:off x="9790278" y="4555784"/>
            <a:ext cx="234494" cy="1090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EC9A6830-AF3B-45B7-AC70-4536AF65DFFA}"/>
              </a:ext>
            </a:extLst>
          </p:cNvPr>
          <p:cNvSpPr txBox="1">
            <a:spLocks/>
          </p:cNvSpPr>
          <p:nvPr/>
        </p:nvSpPr>
        <p:spPr>
          <a:xfrm>
            <a:off x="10994384" y="4604427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공지사항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2F5FC3F-6441-422F-A222-A26ACA00B8FB}"/>
              </a:ext>
            </a:extLst>
          </p:cNvPr>
          <p:cNvSpPr txBox="1">
            <a:spLocks/>
          </p:cNvSpPr>
          <p:nvPr/>
        </p:nvSpPr>
        <p:spPr>
          <a:xfrm>
            <a:off x="10994383" y="4962934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레시피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5D56A0C-D022-4D8F-A2D1-2F2A54D66713}"/>
              </a:ext>
            </a:extLst>
          </p:cNvPr>
          <p:cNvSpPr txBox="1">
            <a:spLocks/>
          </p:cNvSpPr>
          <p:nvPr/>
        </p:nvSpPr>
        <p:spPr>
          <a:xfrm>
            <a:off x="10994383" y="5319019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리뷰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A8F939A-B7FB-4FD5-B0D2-F43F288CA750}"/>
              </a:ext>
            </a:extLst>
          </p:cNvPr>
          <p:cNvSpPr txBox="1">
            <a:spLocks/>
          </p:cNvSpPr>
          <p:nvPr/>
        </p:nvSpPr>
        <p:spPr>
          <a:xfrm>
            <a:off x="11008411" y="5661601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FAQ</a:t>
            </a:r>
            <a:endParaRPr lang="ko-KR" altLang="en-US" sz="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C19AB3D-1D63-4A7F-822C-E67B3DD1A47C}"/>
              </a:ext>
            </a:extLst>
          </p:cNvPr>
          <p:cNvSpPr txBox="1">
            <a:spLocks/>
          </p:cNvSpPr>
          <p:nvPr/>
        </p:nvSpPr>
        <p:spPr>
          <a:xfrm>
            <a:off x="571803" y="3831070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주문 내역 관리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A9DE5F0-76C2-4374-8943-135E18E1923F}"/>
              </a:ext>
            </a:extLst>
          </p:cNvPr>
          <p:cNvSpPr txBox="1">
            <a:spLocks/>
          </p:cNvSpPr>
          <p:nvPr/>
        </p:nvSpPr>
        <p:spPr>
          <a:xfrm>
            <a:off x="571803" y="4238961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 배송 상태 수정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D8E6FFB-85E9-4246-889B-36C460981350}"/>
              </a:ext>
            </a:extLst>
          </p:cNvPr>
          <p:cNvSpPr txBox="1">
            <a:spLocks/>
          </p:cNvSpPr>
          <p:nvPr/>
        </p:nvSpPr>
        <p:spPr>
          <a:xfrm>
            <a:off x="571803" y="4671094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주문 취소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257E68E5-8B73-4EF6-BEC7-42B9250FD621}"/>
              </a:ext>
            </a:extLst>
          </p:cNvPr>
          <p:cNvCxnSpPr>
            <a:cxnSpLocks/>
            <a:stCxn id="269" idx="3"/>
            <a:endCxn id="11" idx="1"/>
          </p:cNvCxnSpPr>
          <p:nvPr/>
        </p:nvCxnSpPr>
        <p:spPr>
          <a:xfrm flipV="1">
            <a:off x="1442660" y="3946087"/>
            <a:ext cx="663147" cy="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F3E773-E285-43D4-BD81-97673306C450}"/>
              </a:ext>
            </a:extLst>
          </p:cNvPr>
          <p:cNvSpPr txBox="1">
            <a:spLocks/>
          </p:cNvSpPr>
          <p:nvPr/>
        </p:nvSpPr>
        <p:spPr>
          <a:xfrm>
            <a:off x="5219751" y="3228157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관리자 메인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2383F6-5400-45C0-9D17-B9001E45B4A9}"/>
              </a:ext>
            </a:extLst>
          </p:cNvPr>
          <p:cNvSpPr txBox="1">
            <a:spLocks/>
          </p:cNvSpPr>
          <p:nvPr/>
        </p:nvSpPr>
        <p:spPr>
          <a:xfrm>
            <a:off x="2824660" y="712423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날씨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C842D3-C3B5-4D57-994D-6E6C33994501}"/>
              </a:ext>
            </a:extLst>
          </p:cNvPr>
          <p:cNvSpPr txBox="1">
            <a:spLocks/>
          </p:cNvSpPr>
          <p:nvPr/>
        </p:nvSpPr>
        <p:spPr>
          <a:xfrm>
            <a:off x="2824659" y="1159184"/>
            <a:ext cx="870857" cy="2462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MBTI</a:t>
            </a:r>
            <a:r>
              <a:rPr lang="ko-KR" altLang="en-US" sz="800" dirty="0"/>
              <a:t>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D883CBC-D8EB-4E43-A131-333CF4D664DE}"/>
              </a:ext>
            </a:extLst>
          </p:cNvPr>
          <p:cNvSpPr txBox="1">
            <a:spLocks/>
          </p:cNvSpPr>
          <p:nvPr/>
        </p:nvSpPr>
        <p:spPr>
          <a:xfrm>
            <a:off x="3986100" y="717553"/>
            <a:ext cx="870857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추천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779EB9F-F7D1-4285-9C82-727996735350}"/>
              </a:ext>
            </a:extLst>
          </p:cNvPr>
          <p:cNvCxnSpPr>
            <a:cxnSpLocks/>
            <a:endCxn id="219" idx="1"/>
          </p:cNvCxnSpPr>
          <p:nvPr/>
        </p:nvCxnSpPr>
        <p:spPr>
          <a:xfrm rot="16200000" flipH="1">
            <a:off x="8742929" y="4560273"/>
            <a:ext cx="225516" cy="1090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1981DC43-2F3F-4302-BD2C-E8C77B7EEB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82234" y="5095815"/>
            <a:ext cx="1311226" cy="1090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670DCA1-17ED-42E6-9B11-9F589EF7B6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66527" y="4917966"/>
            <a:ext cx="94264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7487C25B-6854-4DD3-A9E8-E7F7C611FE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1347" y="4736701"/>
            <a:ext cx="593000" cy="1090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5FE258A-C337-4622-A201-2B7E54A030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25088" y="4561934"/>
            <a:ext cx="225516" cy="1090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78FF50-B788-4686-8ED6-57DEC3FEDE71}"/>
              </a:ext>
            </a:extLst>
          </p:cNvPr>
          <p:cNvCxnSpPr>
            <a:endCxn id="256" idx="1"/>
          </p:cNvCxnSpPr>
          <p:nvPr/>
        </p:nvCxnSpPr>
        <p:spPr>
          <a:xfrm rot="16200000" flipH="1">
            <a:off x="5745706" y="2450723"/>
            <a:ext cx="466056" cy="246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ED0D21-BB5F-434E-A7A4-83B84C053DDE}"/>
              </a:ext>
            </a:extLst>
          </p:cNvPr>
          <p:cNvCxnSpPr>
            <a:cxnSpLocks/>
            <a:stCxn id="107" idx="1"/>
            <a:endCxn id="111" idx="3"/>
          </p:cNvCxnSpPr>
          <p:nvPr/>
        </p:nvCxnSpPr>
        <p:spPr>
          <a:xfrm>
            <a:off x="7677282" y="4482752"/>
            <a:ext cx="2082117" cy="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9948E6-2807-454D-9FDB-E9B369260749}"/>
              </a:ext>
            </a:extLst>
          </p:cNvPr>
          <p:cNvCxnSpPr>
            <a:stCxn id="94" idx="0"/>
            <a:endCxn id="107" idx="2"/>
          </p:cNvCxnSpPr>
          <p:nvPr/>
        </p:nvCxnSpPr>
        <p:spPr>
          <a:xfrm>
            <a:off x="8112711" y="3804588"/>
            <a:ext cx="0" cy="801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AD3C0AB-2AD2-4399-B056-86F6ECA5A000}"/>
              </a:ext>
            </a:extLst>
          </p:cNvPr>
          <p:cNvCxnSpPr>
            <a:stCxn id="11" idx="0"/>
            <a:endCxn id="41" idx="2"/>
          </p:cNvCxnSpPr>
          <p:nvPr/>
        </p:nvCxnSpPr>
        <p:spPr>
          <a:xfrm flipH="1">
            <a:off x="2627981" y="3804588"/>
            <a:ext cx="3558" cy="214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04C41C-4BC8-4FBA-AA6D-6025367203FF}"/>
              </a:ext>
            </a:extLst>
          </p:cNvPr>
          <p:cNvCxnSpPr>
            <a:stCxn id="260" idx="1"/>
            <a:endCxn id="257" idx="3"/>
          </p:cNvCxnSpPr>
          <p:nvPr/>
        </p:nvCxnSpPr>
        <p:spPr>
          <a:xfrm flipV="1">
            <a:off x="4341455" y="2337461"/>
            <a:ext cx="3717997" cy="2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830CE5-B9C5-45C6-86D9-6CB9AAC9A779}"/>
              </a:ext>
            </a:extLst>
          </p:cNvPr>
          <p:cNvCxnSpPr>
            <a:stCxn id="258" idx="0"/>
          </p:cNvCxnSpPr>
          <p:nvPr/>
        </p:nvCxnSpPr>
        <p:spPr>
          <a:xfrm flipH="1">
            <a:off x="5654180" y="713349"/>
            <a:ext cx="6392" cy="3221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247A48-D634-435A-9266-52B46319467C}"/>
              </a:ext>
            </a:extLst>
          </p:cNvPr>
          <p:cNvCxnSpPr>
            <a:stCxn id="11" idx="1"/>
            <a:endCxn id="94" idx="3"/>
          </p:cNvCxnSpPr>
          <p:nvPr/>
        </p:nvCxnSpPr>
        <p:spPr>
          <a:xfrm>
            <a:off x="2196110" y="3927699"/>
            <a:ext cx="6352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1F24CC-62A0-46B5-9A29-87513207A59F}"/>
              </a:ext>
            </a:extLst>
          </p:cNvPr>
          <p:cNvCxnSpPr>
            <a:stCxn id="108" idx="1"/>
            <a:endCxn id="258" idx="3"/>
          </p:cNvCxnSpPr>
          <p:nvPr/>
        </p:nvCxnSpPr>
        <p:spPr>
          <a:xfrm>
            <a:off x="2811060" y="836460"/>
            <a:ext cx="3284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B9F95-74DB-4B05-871A-A66731926505}"/>
              </a:ext>
            </a:extLst>
          </p:cNvPr>
          <p:cNvSpPr txBox="1">
            <a:spLocks/>
          </p:cNvSpPr>
          <p:nvPr/>
        </p:nvSpPr>
        <p:spPr>
          <a:xfrm>
            <a:off x="2196110" y="3804588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A9F3E-6DA7-4343-AF66-0188E4064CC6}"/>
              </a:ext>
            </a:extLst>
          </p:cNvPr>
          <p:cNvSpPr txBox="1">
            <a:spLocks/>
          </p:cNvSpPr>
          <p:nvPr/>
        </p:nvSpPr>
        <p:spPr>
          <a:xfrm>
            <a:off x="2192552" y="4275803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상품조회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32E2F-CB46-49AA-A846-909B3EBF6B9D}"/>
              </a:ext>
            </a:extLst>
          </p:cNvPr>
          <p:cNvSpPr txBox="1">
            <a:spLocks/>
          </p:cNvSpPr>
          <p:nvPr/>
        </p:nvSpPr>
        <p:spPr>
          <a:xfrm>
            <a:off x="2192552" y="4712285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5EFCD-C4A8-41EE-89B0-B3477B51F5FB}"/>
              </a:ext>
            </a:extLst>
          </p:cNvPr>
          <p:cNvSpPr txBox="1">
            <a:spLocks/>
          </p:cNvSpPr>
          <p:nvPr/>
        </p:nvSpPr>
        <p:spPr>
          <a:xfrm>
            <a:off x="2192552" y="5183500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8ADBA-E96D-4404-845B-1865A5F30FF4}"/>
              </a:ext>
            </a:extLst>
          </p:cNvPr>
          <p:cNvSpPr txBox="1">
            <a:spLocks/>
          </p:cNvSpPr>
          <p:nvPr/>
        </p:nvSpPr>
        <p:spPr>
          <a:xfrm>
            <a:off x="2192552" y="5707664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 용품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4F6ACC-3E4A-4257-968B-54B3BC01F8C2}"/>
              </a:ext>
            </a:extLst>
          </p:cNvPr>
          <p:cNvSpPr txBox="1">
            <a:spLocks/>
          </p:cNvSpPr>
          <p:nvPr/>
        </p:nvSpPr>
        <p:spPr>
          <a:xfrm>
            <a:off x="8888541" y="1021812"/>
            <a:ext cx="2300529" cy="838945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판매자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DEAEE1A-E68C-4362-AB0D-06F52BB5BC48}"/>
              </a:ext>
            </a:extLst>
          </p:cNvPr>
          <p:cNvSpPr txBox="1">
            <a:spLocks/>
          </p:cNvSpPr>
          <p:nvPr/>
        </p:nvSpPr>
        <p:spPr>
          <a:xfrm>
            <a:off x="6090608" y="2679842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A485AAA-601A-47DC-ABED-811331CA185C}"/>
              </a:ext>
            </a:extLst>
          </p:cNvPr>
          <p:cNvSpPr txBox="1">
            <a:spLocks/>
          </p:cNvSpPr>
          <p:nvPr/>
        </p:nvSpPr>
        <p:spPr>
          <a:xfrm>
            <a:off x="7188595" y="2214350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903B66-7D9C-4243-A440-957B54679C37}"/>
              </a:ext>
            </a:extLst>
          </p:cNvPr>
          <p:cNvSpPr txBox="1">
            <a:spLocks/>
          </p:cNvSpPr>
          <p:nvPr/>
        </p:nvSpPr>
        <p:spPr>
          <a:xfrm>
            <a:off x="5225143" y="713349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EA8B2B9-8CAE-4771-8646-F82FC942528B}"/>
              </a:ext>
            </a:extLst>
          </p:cNvPr>
          <p:cNvSpPr txBox="1">
            <a:spLocks/>
          </p:cNvSpPr>
          <p:nvPr/>
        </p:nvSpPr>
        <p:spPr>
          <a:xfrm>
            <a:off x="6090608" y="2214351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B605674-8E44-46EB-B845-8B5289D3FF1C}"/>
              </a:ext>
            </a:extLst>
          </p:cNvPr>
          <p:cNvSpPr txBox="1">
            <a:spLocks/>
          </p:cNvSpPr>
          <p:nvPr/>
        </p:nvSpPr>
        <p:spPr>
          <a:xfrm>
            <a:off x="4341455" y="2216390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EDAB895-19F3-4BA9-9F78-1B74E5465675}"/>
              </a:ext>
            </a:extLst>
          </p:cNvPr>
          <p:cNvSpPr txBox="1">
            <a:spLocks/>
          </p:cNvSpPr>
          <p:nvPr/>
        </p:nvSpPr>
        <p:spPr>
          <a:xfrm>
            <a:off x="5219751" y="1318175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네비게이션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E13323-62C0-4E94-8864-033E29C68903}"/>
              </a:ext>
            </a:extLst>
          </p:cNvPr>
          <p:cNvSpPr txBox="1">
            <a:spLocks/>
          </p:cNvSpPr>
          <p:nvPr/>
        </p:nvSpPr>
        <p:spPr>
          <a:xfrm>
            <a:off x="4154298" y="3812684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588B3F-0C8A-48AA-9BE9-24834BFAD78A}"/>
              </a:ext>
            </a:extLst>
          </p:cNvPr>
          <p:cNvSpPr txBox="1">
            <a:spLocks/>
          </p:cNvSpPr>
          <p:nvPr/>
        </p:nvSpPr>
        <p:spPr>
          <a:xfrm>
            <a:off x="7677282" y="3804588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CB2045-5700-44D2-ADF7-03D43068D9DA}"/>
              </a:ext>
            </a:extLst>
          </p:cNvPr>
          <p:cNvSpPr txBox="1">
            <a:spLocks/>
          </p:cNvSpPr>
          <p:nvPr/>
        </p:nvSpPr>
        <p:spPr>
          <a:xfrm>
            <a:off x="4473229" y="4699550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99C9B1-28D5-4888-9C20-A3F35933E7A9}"/>
              </a:ext>
            </a:extLst>
          </p:cNvPr>
          <p:cNvSpPr txBox="1">
            <a:spLocks/>
          </p:cNvSpPr>
          <p:nvPr/>
        </p:nvSpPr>
        <p:spPr>
          <a:xfrm>
            <a:off x="4473229" y="5077811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25DF2C-57C8-4A2A-B5C5-98D418F559C5}"/>
              </a:ext>
            </a:extLst>
          </p:cNvPr>
          <p:cNvSpPr txBox="1">
            <a:spLocks/>
          </p:cNvSpPr>
          <p:nvPr/>
        </p:nvSpPr>
        <p:spPr>
          <a:xfrm>
            <a:off x="4473229" y="5481502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커피용품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9E526B-A043-4F9F-BC9B-1708FD8217B2}"/>
              </a:ext>
            </a:extLst>
          </p:cNvPr>
          <p:cNvSpPr txBox="1">
            <a:spLocks/>
          </p:cNvSpPr>
          <p:nvPr/>
        </p:nvSpPr>
        <p:spPr>
          <a:xfrm>
            <a:off x="8888542" y="4363492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수정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8E418C-C87D-4394-8689-1893F6907EE4}"/>
              </a:ext>
            </a:extLst>
          </p:cNvPr>
          <p:cNvSpPr txBox="1">
            <a:spLocks/>
          </p:cNvSpPr>
          <p:nvPr/>
        </p:nvSpPr>
        <p:spPr>
          <a:xfrm>
            <a:off x="8888542" y="3996757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등록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A675-A97F-4340-97EB-BA3AC1631E2B}"/>
              </a:ext>
            </a:extLst>
          </p:cNvPr>
          <p:cNvSpPr txBox="1">
            <a:spLocks/>
          </p:cNvSpPr>
          <p:nvPr/>
        </p:nvSpPr>
        <p:spPr>
          <a:xfrm>
            <a:off x="8888541" y="4730227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게시판 삭제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16643F-74EA-41E3-8062-EBA1FC973185}"/>
              </a:ext>
            </a:extLst>
          </p:cNvPr>
          <p:cNvSpPr txBox="1">
            <a:spLocks/>
          </p:cNvSpPr>
          <p:nvPr/>
        </p:nvSpPr>
        <p:spPr>
          <a:xfrm>
            <a:off x="5095656" y="4243818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 상품 수정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D0CF5F-37EB-4173-B250-A0146EBA492D}"/>
              </a:ext>
            </a:extLst>
          </p:cNvPr>
          <p:cNvSpPr txBox="1">
            <a:spLocks/>
          </p:cNvSpPr>
          <p:nvPr/>
        </p:nvSpPr>
        <p:spPr>
          <a:xfrm>
            <a:off x="4156263" y="4242978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상품 등록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8ADAD4-39B0-4190-B3A1-45FF0A06D662}"/>
              </a:ext>
            </a:extLst>
          </p:cNvPr>
          <p:cNvCxnSpPr>
            <a:cxnSpLocks/>
            <a:stCxn id="87" idx="2"/>
            <a:endCxn id="131" idx="0"/>
          </p:cNvCxnSpPr>
          <p:nvPr/>
        </p:nvCxnSpPr>
        <p:spPr>
          <a:xfrm>
            <a:off x="4589727" y="4058905"/>
            <a:ext cx="1965" cy="184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642C54-8535-4FDD-8057-62517CD1746D}"/>
              </a:ext>
            </a:extLst>
          </p:cNvPr>
          <p:cNvCxnSpPr>
            <a:cxnSpLocks/>
            <a:stCxn id="87" idx="2"/>
            <a:endCxn id="129" idx="0"/>
          </p:cNvCxnSpPr>
          <p:nvPr/>
        </p:nvCxnSpPr>
        <p:spPr>
          <a:xfrm rot="16200000" flipH="1">
            <a:off x="4967950" y="3680682"/>
            <a:ext cx="184913" cy="9413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886AE8-EB28-4413-91CC-71691D8D510E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842663" y="4974047"/>
            <a:ext cx="1121860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C3D00BC-0EE7-431E-BBDC-F4CA6C8B5AFC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4044509" y="4772201"/>
            <a:ext cx="718169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8C4C209-FAAF-4FDD-9D0D-2B4AE570AA45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4233639" y="4583071"/>
            <a:ext cx="339908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16354A2-5330-4D38-BE96-E287D0D9060E}"/>
              </a:ext>
            </a:extLst>
          </p:cNvPr>
          <p:cNvSpPr txBox="1">
            <a:spLocks/>
          </p:cNvSpPr>
          <p:nvPr/>
        </p:nvSpPr>
        <p:spPr>
          <a:xfrm>
            <a:off x="5554850" y="4706420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원두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D7B185A-92F2-40AB-A27E-CEF66416B1C8}"/>
              </a:ext>
            </a:extLst>
          </p:cNvPr>
          <p:cNvSpPr txBox="1">
            <a:spLocks/>
          </p:cNvSpPr>
          <p:nvPr/>
        </p:nvSpPr>
        <p:spPr>
          <a:xfrm>
            <a:off x="5554850" y="5084681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베이커리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9106DAB-D278-40C7-9BF4-CCB90FC6F25C}"/>
              </a:ext>
            </a:extLst>
          </p:cNvPr>
          <p:cNvSpPr txBox="1">
            <a:spLocks/>
          </p:cNvSpPr>
          <p:nvPr/>
        </p:nvSpPr>
        <p:spPr>
          <a:xfrm>
            <a:off x="5554850" y="5488372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커피용품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0C9B3C46-46A3-4C67-801B-3AD4EE91831D}"/>
              </a:ext>
            </a:extLst>
          </p:cNvPr>
          <p:cNvCxnSpPr>
            <a:cxnSpLocks/>
            <a:endCxn id="188" idx="1"/>
          </p:cNvCxnSpPr>
          <p:nvPr/>
        </p:nvCxnSpPr>
        <p:spPr>
          <a:xfrm rot="16200000" flipH="1">
            <a:off x="4924284" y="4980917"/>
            <a:ext cx="1121860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A1A6C9F9-1977-4822-8563-BF5A6D603962}"/>
              </a:ext>
            </a:extLst>
          </p:cNvPr>
          <p:cNvCxnSpPr>
            <a:cxnSpLocks/>
            <a:endCxn id="187" idx="1"/>
          </p:cNvCxnSpPr>
          <p:nvPr/>
        </p:nvCxnSpPr>
        <p:spPr>
          <a:xfrm rot="16200000" flipH="1">
            <a:off x="5126130" y="4779071"/>
            <a:ext cx="718169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EDC24F94-0E09-4EDF-9906-667F4B667707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5315260" y="4589941"/>
            <a:ext cx="339908" cy="1392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0EF91C8-13C4-43C6-9827-6EE10EE17E7C}"/>
              </a:ext>
            </a:extLst>
          </p:cNvPr>
          <p:cNvSpPr txBox="1">
            <a:spLocks/>
          </p:cNvSpPr>
          <p:nvPr/>
        </p:nvSpPr>
        <p:spPr>
          <a:xfrm>
            <a:off x="7677282" y="4359641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레시피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0DCB5A-290E-46C0-B204-E34517F1FD5F}"/>
              </a:ext>
            </a:extLst>
          </p:cNvPr>
          <p:cNvSpPr txBox="1">
            <a:spLocks/>
          </p:cNvSpPr>
          <p:nvPr/>
        </p:nvSpPr>
        <p:spPr>
          <a:xfrm>
            <a:off x="2811060" y="713349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800" dirty="0"/>
              <a:t>날씨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D7DDA-4A59-4935-9887-601054E5631C}"/>
              </a:ext>
            </a:extLst>
          </p:cNvPr>
          <p:cNvSpPr txBox="1">
            <a:spLocks/>
          </p:cNvSpPr>
          <p:nvPr/>
        </p:nvSpPr>
        <p:spPr>
          <a:xfrm>
            <a:off x="2811059" y="1160110"/>
            <a:ext cx="870857" cy="24622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MBTI</a:t>
            </a:r>
            <a:r>
              <a:rPr lang="ko-KR" altLang="en-US" sz="800" dirty="0"/>
              <a:t> 기반</a:t>
            </a:r>
            <a:br>
              <a:rPr lang="en-US" altLang="ko-KR" sz="800" dirty="0"/>
            </a:br>
            <a:r>
              <a:rPr lang="ko-KR" altLang="en-US" sz="800" dirty="0"/>
              <a:t>원두 추천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77BC99-5BE4-4670-AED0-D58CAFA70832}"/>
              </a:ext>
            </a:extLst>
          </p:cNvPr>
          <p:cNvSpPr txBox="1">
            <a:spLocks/>
          </p:cNvSpPr>
          <p:nvPr/>
        </p:nvSpPr>
        <p:spPr>
          <a:xfrm>
            <a:off x="3972500" y="718479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추천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E7384F-246C-41A1-9808-DE8764053F88}"/>
              </a:ext>
            </a:extLst>
          </p:cNvPr>
          <p:cNvSpPr txBox="1">
            <a:spLocks/>
          </p:cNvSpPr>
          <p:nvPr/>
        </p:nvSpPr>
        <p:spPr>
          <a:xfrm>
            <a:off x="5219751" y="3224911"/>
            <a:ext cx="87085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판매자 메인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532E8BF-E70A-4D4F-ADF7-F0122571EB3F}"/>
              </a:ext>
            </a:extLst>
          </p:cNvPr>
          <p:cNvCxnSpPr>
            <a:endCxn id="256" idx="1"/>
          </p:cNvCxnSpPr>
          <p:nvPr/>
        </p:nvCxnSpPr>
        <p:spPr>
          <a:xfrm rot="16200000" flipH="1">
            <a:off x="5746044" y="2458388"/>
            <a:ext cx="445647" cy="2434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3306B3-2D7D-4F8C-B42E-0BE991E2CAB9}"/>
              </a:ext>
            </a:extLst>
          </p:cNvPr>
          <p:cNvCxnSpPr>
            <a:endCxn id="109" idx="3"/>
          </p:cNvCxnSpPr>
          <p:nvPr/>
        </p:nvCxnSpPr>
        <p:spPr>
          <a:xfrm rot="5400000">
            <a:off x="3534463" y="983914"/>
            <a:ext cx="446761" cy="1518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CAC4F03-51AB-4BC2-A36B-EFC824BF4B79}"/>
              </a:ext>
            </a:extLst>
          </p:cNvPr>
          <p:cNvCxnSpPr>
            <a:endCxn id="117" idx="1"/>
          </p:cNvCxnSpPr>
          <p:nvPr/>
        </p:nvCxnSpPr>
        <p:spPr>
          <a:xfrm rot="5400000" flipH="1" flipV="1">
            <a:off x="8612520" y="4206731"/>
            <a:ext cx="362884" cy="1891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5750BC2-BA54-4C9A-B02F-AC448823FF65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8612106" y="4576903"/>
            <a:ext cx="363710" cy="1891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212</Words>
  <Application>Microsoft Office PowerPoint</Application>
  <PresentationFormat>와이드스크린</PresentationFormat>
  <Paragraphs>122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2025-01-14T02:37:27Z</dcterms:created>
  <dcterms:modified xsi:type="dcterms:W3CDTF">2025-03-04T02:31:10Z</dcterms:modified>
</cp:coreProperties>
</file>