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63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61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13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1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15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15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52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7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9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1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F1D4-465E-4455-A2B9-DE264CFC53CA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F57A-AA16-461B-B15B-71FA9E7BA6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4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https://github.com/skwu8885/tourism/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https://</a:t>
            </a:r>
            <a:r>
              <a:rPr lang="en-US" altLang="zh-TW" sz="3200" dirty="0" smtClean="0">
                <a:solidFill>
                  <a:srgbClr val="FF0000"/>
                </a:solidFill>
              </a:rPr>
              <a:t>skwu8885</a:t>
            </a:r>
            <a:r>
              <a:rPr lang="en-US" altLang="zh-TW" sz="3200" dirty="0" smtClean="0"/>
              <a:t>.github.</a:t>
            </a:r>
            <a:r>
              <a:rPr lang="en-US" altLang="zh-TW" sz="3200" dirty="0" smtClean="0">
                <a:solidFill>
                  <a:srgbClr val="FF0000"/>
                </a:solidFill>
              </a:rPr>
              <a:t>io</a:t>
            </a:r>
            <a:r>
              <a:rPr lang="en-US" altLang="zh-TW" sz="3200" dirty="0" smtClean="0"/>
              <a:t>/tourism/</a:t>
            </a:r>
            <a:r>
              <a:rPr lang="en-US" altLang="zh-TW" sz="3200" dirty="0" smtClean="0">
                <a:solidFill>
                  <a:srgbClr val="FF0000"/>
                </a:solidFill>
              </a:rPr>
              <a:t>sightseeing.json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6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https://github.com/skwu8885/tourism/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https://github.com/skwu8885/tourism/</dc:title>
  <dc:creator>user</dc:creator>
  <cp:lastModifiedBy>user</cp:lastModifiedBy>
  <cp:revision>1</cp:revision>
  <dcterms:created xsi:type="dcterms:W3CDTF">2017-11-29T03:35:44Z</dcterms:created>
  <dcterms:modified xsi:type="dcterms:W3CDTF">2017-11-29T03:40:19Z</dcterms:modified>
</cp:coreProperties>
</file>