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5" r:id="rId7"/>
    <p:sldId id="263" r:id="rId8"/>
    <p:sldId id="262" r:id="rId9"/>
    <p:sldId id="261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>
      <p:cViewPr varScale="1">
        <p:scale>
          <a:sx n="46" d="100"/>
          <a:sy n="46" d="100"/>
        </p:scale>
        <p:origin x="-6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2E0C-2BC9-419A-A318-D0346805F981}" type="datetimeFigureOut">
              <a:rPr lang="ru-RU" smtClean="0"/>
              <a:pPr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DFA74-9C79-4E54-B3F9-A1F0F62E31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FA74-9C79-4E54-B3F9-A1F0F62E313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FA74-9C79-4E54-B3F9-A1F0F62E31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50A28D-FBEB-4B27-9D48-B2A28A705A7E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E9788-054A-4141-A276-CF57628FEB6D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C562B-C91B-40AE-8351-32A394262B14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DD34B9-E22B-4286-BAD1-5FAEE99F23D4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17AD65-3DB5-4C8C-BC54-CF059661638B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640E0-225F-46B4-81EC-496246F84DE5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346D2-9C29-49EB-A2E0-C6DBA1122840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96D6C-651B-4E4D-86C2-D93EB00648FE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DA160A-9611-4EDC-93F7-A65C3F6260C9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75A28-748A-4E66-BDF0-966625801124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0DC30-DFDF-4826-B68E-EC53190B1468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DE52C61-7534-4AAF-8894-38B782DE9BA6}" type="datetime10">
              <a:rPr lang="ru-RU" smtClean="0"/>
              <a:pPr/>
              <a:t>23:44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1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580112" y="3789040"/>
            <a:ext cx="3563888" cy="1981200"/>
          </a:xfrm>
        </p:spPr>
        <p:txBody>
          <a:bodyPr/>
          <a:lstStyle/>
          <a:p>
            <a:pPr algn="ctr"/>
            <a:r>
              <a:rPr lang="uk-UA" b="0" i="1" dirty="0" smtClean="0"/>
              <a:t>Виконала студентка 1 курсу</a:t>
            </a:r>
            <a:br>
              <a:rPr lang="uk-UA" b="0" i="1" dirty="0" smtClean="0"/>
            </a:br>
            <a:r>
              <a:rPr lang="uk-UA" b="0" i="1" dirty="0" smtClean="0"/>
              <a:t>Фізико-математичного факультету (група М11)</a:t>
            </a:r>
            <a:br>
              <a:rPr lang="uk-UA" b="0" i="1" dirty="0" smtClean="0"/>
            </a:br>
            <a:r>
              <a:rPr lang="uk-UA" b="0" i="1" dirty="0" err="1" smtClean="0"/>
              <a:t>Чулкова</a:t>
            </a:r>
            <a:r>
              <a:rPr lang="uk-UA" b="0" i="1" dirty="0" smtClean="0"/>
              <a:t> Анна</a:t>
            </a:r>
            <a:endParaRPr lang="uk-UA" b="0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uk-UA" sz="2000" b="1" i="1" dirty="0" err="1" smtClean="0">
                <a:solidFill>
                  <a:schemeClr val="tx1"/>
                </a:solidFill>
              </a:rPr>
              <a:t>Маринівська</a:t>
            </a:r>
            <a:r>
              <a:rPr lang="uk-UA" sz="2000" b="1" i="1" dirty="0" smtClean="0">
                <a:solidFill>
                  <a:schemeClr val="tx1"/>
                </a:solidFill>
              </a:rPr>
              <a:t> ЗЗСО (І-ІІІ) ступенів</a:t>
            </a:r>
            <a:endParaRPr lang="uk-UA" sz="2000" b="1" i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Презентація з теми :</a:t>
            </a:r>
            <a:r>
              <a:rPr lang="uk-UA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«Моя школа»</a:t>
            </a:r>
            <a:endParaRPr lang="uk-UA" sz="42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8173544" y="6305550"/>
            <a:ext cx="970456" cy="552450"/>
          </a:xfrm>
          <a:solidFill>
            <a:schemeClr val="bg1"/>
          </a:solidFill>
          <a:ln w="50800">
            <a:beve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uk-UA" sz="3200" i="1" dirty="0" smtClean="0">
                <a:solidFill>
                  <a:schemeClr val="tx1"/>
                </a:solidFill>
              </a:rPr>
              <a:t>1</a:t>
            </a:r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12" name="Рисунок 11" descr="22496097_127012804627388_7498982779115211958_o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2846" r="2846"/>
          <a:stretch>
            <a:fillRect/>
          </a:stretch>
        </p:blipFill>
        <p:spPr/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4604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Відео :</a:t>
            </a:r>
            <a:r>
              <a:rPr lang="uk-UA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”Моменти</a:t>
            </a:r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життя мого </a:t>
            </a:r>
            <a:r>
              <a:rPr lang="uk-UA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класу”</a:t>
            </a:r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3544" y="6305550"/>
            <a:ext cx="970456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10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564904"/>
            <a:ext cx="547260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https://youtu.be/xi4iifIiWas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19672" y="2564904"/>
            <a:ext cx="626469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 smtClean="0"/>
              <a:t>https://youtu.be/xi4iifIiWas</a:t>
            </a:r>
            <a:endParaRPr lang="ru-RU" sz="320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FB_IMG_163706536365518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140968"/>
            <a:ext cx="4536504" cy="34007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8028384" cy="270892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5"/>
                </a:solidFill>
              </a:rPr>
              <a:t>“ Школа - </a:t>
            </a:r>
            <a:r>
              <a:rPr lang="ru-RU" sz="3200" dirty="0" err="1" smtClean="0">
                <a:solidFill>
                  <a:schemeClr val="accent5"/>
                </a:solidFill>
              </a:rPr>
              <a:t>це</a:t>
            </a:r>
            <a:r>
              <a:rPr lang="ru-RU" sz="3200" dirty="0" smtClean="0">
                <a:solidFill>
                  <a:schemeClr val="accent5"/>
                </a:solidFill>
              </a:rPr>
              <a:t> тонкий </a:t>
            </a:r>
            <a:r>
              <a:rPr lang="ru-RU" sz="3200" dirty="0" err="1" smtClean="0">
                <a:solidFill>
                  <a:schemeClr val="accent5"/>
                </a:solidFill>
              </a:rPr>
              <a:t>і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чутливий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музичний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інструмент</a:t>
            </a:r>
            <a:r>
              <a:rPr lang="ru-RU" sz="3200" dirty="0" smtClean="0">
                <a:solidFill>
                  <a:schemeClr val="accent5"/>
                </a:solidFill>
              </a:rPr>
              <a:t>, </a:t>
            </a:r>
            <a:r>
              <a:rPr lang="ru-RU" sz="3200" dirty="0" err="1" smtClean="0">
                <a:solidFill>
                  <a:schemeClr val="accent5"/>
                </a:solidFill>
              </a:rPr>
              <a:t>який</a:t>
            </a:r>
            <a:r>
              <a:rPr lang="ru-RU" sz="3200" dirty="0" smtClean="0">
                <a:solidFill>
                  <a:schemeClr val="accent5"/>
                </a:solidFill>
              </a:rPr>
              <a:t> творить </a:t>
            </a:r>
            <a:r>
              <a:rPr lang="ru-RU" sz="3200" dirty="0" err="1" smtClean="0">
                <a:solidFill>
                  <a:schemeClr val="accent5"/>
                </a:solidFill>
              </a:rPr>
              <a:t>мелодію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людської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гармонії</a:t>
            </a:r>
            <a:r>
              <a:rPr lang="ru-RU" sz="3200" dirty="0" smtClean="0">
                <a:solidFill>
                  <a:schemeClr val="accent5"/>
                </a:solidFill>
              </a:rPr>
              <a:t>, </a:t>
            </a:r>
            <a:r>
              <a:rPr lang="ru-RU" sz="3200" dirty="0" err="1" smtClean="0">
                <a:solidFill>
                  <a:schemeClr val="accent5"/>
                </a:solidFill>
              </a:rPr>
              <a:t>що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впливає</a:t>
            </a:r>
            <a:r>
              <a:rPr lang="ru-RU" sz="3200" dirty="0" smtClean="0">
                <a:solidFill>
                  <a:schemeClr val="accent5"/>
                </a:solidFill>
              </a:rPr>
              <a:t> на думку кожного </a:t>
            </a:r>
            <a:r>
              <a:rPr lang="ru-RU" sz="3200" dirty="0" err="1" smtClean="0">
                <a:solidFill>
                  <a:schemeClr val="accent5"/>
                </a:solidFill>
              </a:rPr>
              <a:t>вихованця</a:t>
            </a:r>
            <a:r>
              <a:rPr lang="ru-RU" sz="3200" dirty="0" smtClean="0">
                <a:solidFill>
                  <a:schemeClr val="accent5"/>
                </a:solidFill>
              </a:rPr>
              <a:t>, </a:t>
            </a:r>
            <a:r>
              <a:rPr lang="ru-RU" sz="3200" dirty="0" err="1" smtClean="0">
                <a:solidFill>
                  <a:schemeClr val="accent5"/>
                </a:solidFill>
              </a:rPr>
              <a:t>але</a:t>
            </a:r>
            <a:r>
              <a:rPr lang="ru-RU" sz="3200" dirty="0" smtClean="0">
                <a:solidFill>
                  <a:schemeClr val="accent5"/>
                </a:solidFill>
              </a:rPr>
              <a:t> творить </a:t>
            </a:r>
            <a:r>
              <a:rPr lang="ru-RU" sz="3200" dirty="0" err="1" smtClean="0">
                <a:solidFill>
                  <a:schemeClr val="accent5"/>
                </a:solidFill>
              </a:rPr>
              <a:t>лише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тоді</a:t>
            </a:r>
            <a:r>
              <a:rPr lang="ru-RU" sz="3200" dirty="0" smtClean="0">
                <a:solidFill>
                  <a:schemeClr val="accent5"/>
                </a:solidFill>
              </a:rPr>
              <a:t>, коли </a:t>
            </a:r>
            <a:r>
              <a:rPr lang="ru-RU" sz="3200" dirty="0" err="1" smtClean="0">
                <a:solidFill>
                  <a:schemeClr val="accent5"/>
                </a:solidFill>
              </a:rPr>
              <a:t>цей</a:t>
            </a:r>
            <a:r>
              <a:rPr lang="ru-RU" sz="3200" dirty="0" smtClean="0">
                <a:solidFill>
                  <a:schemeClr val="accent5"/>
                </a:solidFill>
              </a:rPr>
              <a:t> </a:t>
            </a:r>
            <a:r>
              <a:rPr lang="ru-RU" sz="3200" dirty="0" err="1" smtClean="0">
                <a:solidFill>
                  <a:schemeClr val="accent5"/>
                </a:solidFill>
              </a:rPr>
              <a:t>інструмент</a:t>
            </a:r>
            <a:r>
              <a:rPr lang="ru-RU" sz="3200" dirty="0" smtClean="0">
                <a:solidFill>
                  <a:schemeClr val="accent5"/>
                </a:solidFill>
              </a:rPr>
              <a:t> добре </a:t>
            </a:r>
            <a:r>
              <a:rPr lang="ru-RU" sz="3200" dirty="0" err="1" smtClean="0">
                <a:solidFill>
                  <a:schemeClr val="accent5"/>
                </a:solidFill>
              </a:rPr>
              <a:t>настроєний</a:t>
            </a:r>
            <a:r>
              <a:rPr lang="ru-RU" sz="3200" dirty="0" smtClean="0">
                <a:solidFill>
                  <a:schemeClr val="accent5"/>
                </a:solidFill>
              </a:rPr>
              <a:t> ”</a:t>
            </a:r>
            <a:endParaRPr lang="ru-RU" sz="3200" dirty="0">
              <a:solidFill>
                <a:schemeClr val="accent5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35888" y="6305550"/>
            <a:ext cx="1008112" cy="552450"/>
          </a:xfr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2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004048" y="2564904"/>
            <a:ext cx="4427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 pitchFamily="34" charset="-128"/>
              </a:rPr>
              <a:t>В.О. </a:t>
            </a:r>
            <a:r>
              <a:rPr kumimoji="0" lang="ru-RU" sz="3200" b="0" i="0" u="none" strike="noStrike" cap="none" normalizeH="0" baseline="0" dirty="0" err="1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 pitchFamily="34" charset="-128"/>
              </a:rPr>
              <a:t>Сухомлинський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pPr algn="ctr"/>
            <a:r>
              <a:rPr lang="uk-UA" dirty="0" smtClean="0"/>
              <a:t>Історія створення школи</a:t>
            </a:r>
            <a:endParaRPr lang="ru-RU" dirty="0"/>
          </a:p>
        </p:txBody>
      </p:sp>
      <p:pic>
        <p:nvPicPr>
          <p:cNvPr id="6" name="Содержимое 5" descr="20211116_15242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980728"/>
            <a:ext cx="7499350" cy="329185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73544" y="6305550"/>
            <a:ext cx="970456" cy="552450"/>
          </a:xfrm>
          <a:ln w="508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3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1640" y="4437112"/>
            <a:ext cx="74888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uk-UA" sz="2000" b="1" i="1" dirty="0" smtClean="0"/>
              <a:t>На заміну старій школі в 1989 році серед поля почалося будівництво нової школи . </a:t>
            </a:r>
            <a:endParaRPr lang="ru-RU" sz="2000" b="1" i="1" dirty="0" smtClean="0"/>
          </a:p>
          <a:p>
            <a:pPr>
              <a:buFont typeface="Wingdings" pitchFamily="2" charset="2"/>
              <a:buChar char="v"/>
            </a:pPr>
            <a:r>
              <a:rPr lang="ru-RU" sz="2000" b="1" i="1" dirty="0" smtClean="0"/>
              <a:t> 8 </a:t>
            </a:r>
            <a:r>
              <a:rPr lang="ru-RU" sz="2000" b="1" i="1" dirty="0" err="1" smtClean="0"/>
              <a:t>травня</a:t>
            </a:r>
            <a:r>
              <a:rPr lang="ru-RU" sz="2000" b="1" i="1" dirty="0" smtClean="0"/>
              <a:t> 1991 року </a:t>
            </a:r>
            <a:r>
              <a:rPr lang="ru-RU" sz="2000" b="1" i="1" dirty="0" err="1" smtClean="0"/>
              <a:t>Маринівська</a:t>
            </a:r>
            <a:r>
              <a:rPr lang="ru-RU" sz="2000" b="1" i="1" dirty="0" smtClean="0"/>
              <a:t>  </a:t>
            </a:r>
            <a:r>
              <a:rPr lang="ru-RU" sz="2000" b="1" i="1" dirty="0" err="1" smtClean="0"/>
              <a:t>загальноосвітя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середня</a:t>
            </a:r>
            <a:r>
              <a:rPr lang="ru-RU" sz="2000" b="1" i="1" dirty="0" smtClean="0"/>
              <a:t> школа </a:t>
            </a:r>
            <a:r>
              <a:rPr lang="ru-RU" sz="2000" b="1" i="1" dirty="0" err="1" smtClean="0"/>
              <a:t>вперше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відкрила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свої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двері</a:t>
            </a:r>
            <a:r>
              <a:rPr lang="ru-RU" sz="2000" b="1" i="1" dirty="0" smtClean="0"/>
              <a:t>. </a:t>
            </a:r>
            <a:r>
              <a:rPr lang="ru-RU" sz="2000" b="1" i="1" dirty="0" err="1" smtClean="0"/>
              <a:t>Це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був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найрадісніший</a:t>
            </a:r>
            <a:r>
              <a:rPr lang="ru-RU" sz="2000" b="1" i="1" dirty="0" smtClean="0"/>
              <a:t> день у </a:t>
            </a:r>
            <a:r>
              <a:rPr lang="ru-RU" sz="2000" b="1" i="1" dirty="0" err="1" smtClean="0"/>
              <a:t>житті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дітей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з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декількох</a:t>
            </a:r>
            <a:r>
              <a:rPr lang="ru-RU" sz="2000" b="1" i="1" dirty="0" smtClean="0"/>
              <a:t> </a:t>
            </a:r>
            <a:r>
              <a:rPr lang="ru-RU" sz="2000" b="1" i="1" dirty="0" err="1" smtClean="0"/>
              <a:t>сіл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Школа для учнів:</a:t>
            </a:r>
            <a:b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44408" y="6305550"/>
            <a:ext cx="899592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4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52736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uk-UA" sz="2400" dirty="0" smtClean="0"/>
              <a:t> </a:t>
            </a:r>
            <a:r>
              <a:rPr lang="uk-UA" sz="2400" dirty="0" smtClean="0">
                <a:solidFill>
                  <a:schemeClr val="accent5"/>
                </a:solidFill>
              </a:rPr>
              <a:t>це місце, де можна дізнатися та навчитися багато чого новому</a:t>
            </a:r>
          </a:p>
          <a:p>
            <a:pPr>
              <a:buFont typeface="Wingdings" pitchFamily="2" charset="2"/>
              <a:buChar char="v"/>
            </a:pPr>
            <a:r>
              <a:rPr lang="uk-UA" sz="2400" dirty="0" smtClean="0"/>
              <a:t> </a:t>
            </a:r>
            <a:r>
              <a:rPr lang="uk-UA" sz="2400" dirty="0" smtClean="0">
                <a:solidFill>
                  <a:schemeClr val="accent5"/>
                </a:solidFill>
              </a:rPr>
              <a:t>місце, де можна отримати другу родину, та знайти нових друзів</a:t>
            </a:r>
          </a:p>
          <a:p>
            <a:pPr>
              <a:buFont typeface="Wingdings" pitchFamily="2" charset="2"/>
              <a:buChar char="v"/>
            </a:pPr>
            <a:r>
              <a:rPr lang="uk-UA" sz="2400" dirty="0" smtClean="0"/>
              <a:t> </a:t>
            </a:r>
            <a:r>
              <a:rPr lang="uk-UA" sz="2400" dirty="0" smtClean="0">
                <a:solidFill>
                  <a:schemeClr val="accent5"/>
                </a:solidFill>
              </a:rPr>
              <a:t>місце , де вчителі завжди допоможуть і зрозуміють</a:t>
            </a:r>
          </a:p>
          <a:p>
            <a:pPr>
              <a:buFont typeface="Wingdings" pitchFamily="2" charset="2"/>
              <a:buChar char="v"/>
            </a:pPr>
            <a:endParaRPr lang="ru-RU" dirty="0"/>
          </a:p>
        </p:txBody>
      </p:sp>
      <p:pic>
        <p:nvPicPr>
          <p:cNvPr id="6" name="Рисунок 5" descr="FB_IMG_163707974674287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764704"/>
            <a:ext cx="2952328" cy="2213214"/>
          </a:xfrm>
          <a:prstGeom prst="rect">
            <a:avLst/>
          </a:prstGeom>
        </p:spPr>
      </p:pic>
      <p:pic>
        <p:nvPicPr>
          <p:cNvPr id="7" name="Рисунок 6" descr="FB_IMG_1637079772903706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6979" y="2564904"/>
            <a:ext cx="3117021" cy="2336676"/>
          </a:xfrm>
          <a:prstGeom prst="rect">
            <a:avLst/>
          </a:prstGeom>
        </p:spPr>
      </p:pic>
      <p:pic>
        <p:nvPicPr>
          <p:cNvPr id="8" name="Рисунок 7" descr="FB_IMG_163707973517185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4469349"/>
            <a:ext cx="4248472" cy="2388651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/>
          <a:lstStyle/>
          <a:p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Приймання в козачата</a:t>
            </a: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Содержимое 4" descr="FB_IMG_1637064264612586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908720"/>
            <a:ext cx="3816423" cy="28609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7896" y="6305550"/>
            <a:ext cx="936104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5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FB_IMG_163708070013354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5568" y="1916832"/>
            <a:ext cx="3888432" cy="2914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FB_IMG_163706430687540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3861048"/>
            <a:ext cx="3960440" cy="26990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FB_IMG_163708409262018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3511189"/>
            <a:ext cx="4464496" cy="3346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 descr="FB_IMG_163708161405728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980728"/>
            <a:ext cx="3240360" cy="2429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Осінні ярмарки</a:t>
            </a: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7896" y="6305550"/>
            <a:ext cx="936104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6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FB_IMG_163708159739128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08720"/>
            <a:ext cx="3477196" cy="2606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Рисунок 16" descr="FB_IMG_163708160904286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6003" y="908720"/>
            <a:ext cx="3457997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Рисунок 19" descr="FB_IMG_1637081537234668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3456794"/>
            <a:ext cx="3312368" cy="3401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885 2.22222E-6 L -2.77778E-7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FB_IMG_163706397675421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772816"/>
            <a:ext cx="3554052" cy="2664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Танцювальний гурток  </a:t>
            </a:r>
            <a:r>
              <a:rPr lang="uk-UA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“Берізка”</a:t>
            </a:r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7896" y="6305550"/>
            <a:ext cx="936104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7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FB_IMG_163706443070052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1124744"/>
            <a:ext cx="4197276" cy="2359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FB_IMG_1637064419030108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3861048"/>
            <a:ext cx="4896544" cy="2753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FB_IMG_163708449317623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757069"/>
            <a:ext cx="5760640" cy="410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748464" cy="1143000"/>
          </a:xfrm>
        </p:spPr>
        <p:txBody>
          <a:bodyPr/>
          <a:lstStyle/>
          <a:p>
            <a:pPr algn="ctr"/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Картинг</a:t>
            </a: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7896" y="6305550"/>
            <a:ext cx="936104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8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120396170_773182306775795_1510893403238046475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260648"/>
            <a:ext cx="2483768" cy="3691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FB_IMG_1637084384397705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332656"/>
            <a:ext cx="2755270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FB_IMG_163706449812191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196752"/>
            <a:ext cx="3980323" cy="4752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Праця на свіжому повітрі</a:t>
            </a:r>
            <a:br>
              <a:rPr lang="uk-UA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endParaRPr lang="ru-RU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7896" y="6305550"/>
            <a:ext cx="936104" cy="552450"/>
          </a:xfr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fld id="{725C68B6-61C2-468F-89AB-4B9F7531AA68}" type="slidenum">
              <a:rPr lang="ru-RU" sz="3200" i="1" smtClean="0">
                <a:solidFill>
                  <a:schemeClr val="tx1"/>
                </a:solidFill>
              </a:rPr>
              <a:pPr/>
              <a:t>9</a:t>
            </a:fld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FB_IMG_163706445194138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908720"/>
            <a:ext cx="5070149" cy="2850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FB_IMG_1637064465155019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3717032"/>
            <a:ext cx="4896544" cy="2753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175</Words>
  <Application>Microsoft Office PowerPoint</Application>
  <PresentationFormat>Экран (4:3)</PresentationFormat>
  <Paragraphs>33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Солнцестояние</vt:lpstr>
      <vt:lpstr>Виконала студентка 1 курсу Фізико-математичного факультету (група М11) Чулкова Анна</vt:lpstr>
      <vt:lpstr>“ Школа - це тонкий і чутливий музичний інструмент, який творить мелодію людської гармонії, що впливає на думку кожного вихованця, але творить лише тоді, коли цей інструмент добре настроєний ”</vt:lpstr>
      <vt:lpstr>Історія створення школи</vt:lpstr>
      <vt:lpstr>Школа для учнів: </vt:lpstr>
      <vt:lpstr>Приймання в козачата</vt:lpstr>
      <vt:lpstr>Осінні ярмарки</vt:lpstr>
      <vt:lpstr>Танцювальний гурток  “Берізка” </vt:lpstr>
      <vt:lpstr>Картинг</vt:lpstr>
      <vt:lpstr>Праця на свіжому повітрі </vt:lpstr>
      <vt:lpstr>Відео :”Моменти життя мого класу”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User5.5</cp:lastModifiedBy>
  <cp:revision>37</cp:revision>
  <dcterms:modified xsi:type="dcterms:W3CDTF">2021-11-16T21:47:28Z</dcterms:modified>
</cp:coreProperties>
</file>