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966C-ECA8-4DC8-854E-03A49F3B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A8C4-8202-41CC-A718-864E58B8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C262-ED17-44C9-A3FA-D94048CB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6168-2A39-4C10-AFAD-007435A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C6B83-F97B-430F-9B57-B5AFC4B4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3AE-E127-412E-BFA8-BBB1B8A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CBFF3-87C9-42A7-ABA3-422E2368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BFDB-B791-46C2-AE89-182872F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13F8-E1B7-4D4A-9986-1610B041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63C-6606-4ADF-A5FE-B6A18872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5CB23-62CA-42ED-AD6B-6B874EE27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D6BEC-0471-4E19-AAED-DAC35BC8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5DE2-2606-4984-BD72-1D5A180C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BAB8-18DD-4327-B90A-FA38E752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577F-C176-4CE2-889D-16D9304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E420-E198-4C8C-B431-4FE3C50F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8FE8-DCCF-4E82-97B0-BE1F9A56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BCD-CB65-4BDF-B530-EB751E2E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53FF-FF20-4F2C-B032-2256DB4E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0A5E-EEA1-477A-B801-46D8ACAF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501C-0FBA-45B4-A568-1B9E4045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08D4-4C6E-47B4-8329-0627223D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6F16-D3CE-495D-9CC7-E7626C2C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61DC-3386-48E1-B643-DBB6019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2D70-ACAC-4543-A630-A175F3B1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5CF0-956B-43A9-854A-73EC6833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1A02-CA23-48C4-B1E9-F626CE30D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F84A-018B-495E-AAE6-974730FC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F001-8037-45E8-BBEA-132AE62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BE67-1DDE-4375-9F5E-F6700A05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974A-9E43-4B02-94FF-5F165556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A27-8BE8-4F36-96F8-1A2C747A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1790-E85A-49C5-9B6C-EBF398F7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90202-AFC0-4D81-8576-3F8D700D6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5D6C-BFE3-44BA-A733-31A387F8C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744F0-C035-4017-B605-C523D117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93AE2-5F42-4BEC-8DC6-12CF5970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A501A-5E96-4096-A590-B66CE010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35C6F-FE76-4C55-AEA7-505F3A0F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854-3F78-4F8F-BC0F-DBCCF9AF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FA1CC-4B17-4119-B95E-21FA2C19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A01A-4B50-4EEE-A159-A2F62611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842EC-CA4B-494C-BA80-DC798103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C300B-57CD-43DB-A6CA-266C14B5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7218E-5BDE-4E96-9E8E-EA10E2B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59FE-E948-4566-846F-C5D5EF53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C5E7-92AE-4AA5-827D-ADDF225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134A-D895-4357-AC1D-8A04F116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E5CD6-3315-46FB-BD07-D4CC5865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BD4F-0F27-471C-83EE-648F04AD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1F81-12E7-4A46-BBFE-17470D03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D322-2E2B-4AE3-A011-1423B91E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5780-055C-47D6-934A-A9A87386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D539D-C26D-4A56-9020-1B7492BC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7E2D5-3D13-42A6-99FC-13E72B38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F91F3-7CEC-46B3-97BC-2BEA3C23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F0C04-7446-49E9-9A35-B4C7555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88F7-007A-41D1-9C8F-6BCCE26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C04C2-4470-4B9F-9C18-07457CC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4E357-3107-4D62-AD9C-864B9C41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593A-6EF4-4BFD-956C-089528773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4504-1239-4C3F-9B16-1307D1415CE9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2D3B-5B3B-4F87-9331-1E0218FB7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1CE-16E6-4235-A321-C94D181F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5317-A046-48FB-9C27-93934D7BD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4606FE-65BC-4EA6-9A37-B5EC4475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43564"/>
              </p:ext>
            </p:extLst>
          </p:nvPr>
        </p:nvGraphicFramePr>
        <p:xfrm>
          <a:off x="2032000" y="719666"/>
          <a:ext cx="660866" cy="190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866">
                  <a:extLst>
                    <a:ext uri="{9D8B030D-6E8A-4147-A177-3AD203B41FA5}">
                      <a16:colId xmlns:a16="http://schemas.microsoft.com/office/drawing/2014/main" val="1500684605"/>
                    </a:ext>
                  </a:extLst>
                </a:gridCol>
              </a:tblGrid>
              <a:tr h="635363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51486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center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84474"/>
                  </a:ext>
                </a:extLst>
              </a:tr>
              <a:tr h="635363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4164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36A146-3CC9-486A-9514-DE0AA4A0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96262"/>
              </p:ext>
            </p:extLst>
          </p:nvPr>
        </p:nvGraphicFramePr>
        <p:xfrm>
          <a:off x="3950283" y="1348841"/>
          <a:ext cx="2145717" cy="635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239">
                  <a:extLst>
                    <a:ext uri="{9D8B030D-6E8A-4147-A177-3AD203B41FA5}">
                      <a16:colId xmlns:a16="http://schemas.microsoft.com/office/drawing/2014/main" val="1500684605"/>
                    </a:ext>
                  </a:extLst>
                </a:gridCol>
                <a:gridCol w="715239">
                  <a:extLst>
                    <a:ext uri="{9D8B030D-6E8A-4147-A177-3AD203B41FA5}">
                      <a16:colId xmlns:a16="http://schemas.microsoft.com/office/drawing/2014/main" val="1328691361"/>
                    </a:ext>
                  </a:extLst>
                </a:gridCol>
                <a:gridCol w="715239">
                  <a:extLst>
                    <a:ext uri="{9D8B030D-6E8A-4147-A177-3AD203B41FA5}">
                      <a16:colId xmlns:a16="http://schemas.microsoft.com/office/drawing/2014/main" val="2923529729"/>
                    </a:ext>
                  </a:extLst>
                </a:gridCol>
              </a:tblGrid>
              <a:tr h="635363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center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844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F9AAD7-6B6E-4389-9D64-2DF89F415B91}"/>
              </a:ext>
            </a:extLst>
          </p:cNvPr>
          <p:cNvSpPr txBox="1"/>
          <p:nvPr/>
        </p:nvSpPr>
        <p:spPr>
          <a:xfrm>
            <a:off x="3065710" y="1481856"/>
            <a:ext cx="5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3686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</cp:revision>
  <dcterms:created xsi:type="dcterms:W3CDTF">2021-06-02T06:21:27Z</dcterms:created>
  <dcterms:modified xsi:type="dcterms:W3CDTF">2021-06-02T06:24:09Z</dcterms:modified>
</cp:coreProperties>
</file>