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6DDA-AC40-4E55-8BA6-B02C9431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9BC2-2FBD-4339-973A-90459AB4C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52346-C139-4CC3-8ED7-5382501B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794B-19D6-449A-84EF-6610F2C2362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0BE0C-D028-4BB1-A9CF-DAA7A351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BC27-D848-45F0-AF4F-0DB8BA5A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28-4543-4F64-99B8-5A2C464B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6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8B53-390E-47E5-9278-FC25D21D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1C22C-2D0E-467C-A9E2-820DA6BB9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5137-0371-470D-9F68-ECC15A53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794B-19D6-449A-84EF-6610F2C2362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16BA-EC7F-4CC6-8FFB-554770A7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CEF2E-99C8-4820-A8DE-C44653B1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28-4543-4F64-99B8-5A2C464B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1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88058-5949-4D60-B94E-ADB965876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B50FA-555C-47B0-9938-8B000E237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99D5-F5B0-46D0-8940-732DC9B7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794B-19D6-449A-84EF-6610F2C2362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DC504-015F-4957-BBDF-C943E939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ECC64-5A50-45FB-97B7-60B6319F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28-4543-4F64-99B8-5A2C464B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1040-EACE-4A29-B30E-2FF79FBE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FE73-CE14-4AB9-98CC-0AD6CB1AA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59DE-0F15-4B32-96E4-25D0F62C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794B-19D6-449A-84EF-6610F2C2362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6E9D3-B140-4DD2-B718-8BA3A8D0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0DE6-0247-4D97-AF52-9CAA7296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28-4543-4F64-99B8-5A2C464B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2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0891-ACEE-43E0-9266-F576B14B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B11B3-F5E5-46AA-8ACD-CA115C5A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E9D52-93C2-4B84-83C2-B3FF7619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794B-19D6-449A-84EF-6610F2C2362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654E-C0EC-452C-A513-A765ED6F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5A8A6-CC51-49E7-8A84-92E112D1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28-4543-4F64-99B8-5A2C464B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6DBB-CDB6-43B8-8330-50467BA4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CA87-4C21-4ECE-BD87-F37B25A1E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67374-9704-40A0-83A0-4A4C8CB1F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C0631-116C-4F63-A0F2-25B9BB42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794B-19D6-449A-84EF-6610F2C2362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812C1-2F55-48D3-812B-DC9FD2BF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865EC-6931-4339-9957-92DD4A38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28-4543-4F64-99B8-5A2C464B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8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020B-DCB8-40A5-BFDF-70A80385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8472B-18E9-4C53-A775-3F3614091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9A7BC-5C18-4362-B0BD-42EB1B1E2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7CC67-5AC3-414A-8032-41F55A156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8B188-9FCD-484D-B4E4-6AF762BE1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C7809-28ED-4E30-9243-A44F6A53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794B-19D6-449A-84EF-6610F2C2362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69159-C427-47E9-B836-0D5020AB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88641-D2F9-4D2A-9329-DC2C3E56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28-4543-4F64-99B8-5A2C464B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B897-414F-43AD-947A-C41EA649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8D5C4-132C-4939-A28A-8E03E9DA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794B-19D6-449A-84EF-6610F2C2362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E1485-4694-4F5E-850D-45645A2F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4E15D-AA40-408A-9FFC-A737A80F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28-4543-4F64-99B8-5A2C464B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CDCC6-9C7C-4AF4-8CCC-6052ED92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794B-19D6-449A-84EF-6610F2C2362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3AC12-1D3B-40E5-BBD6-CDF218EE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B303F-6502-41A9-9CC9-E27DC4D0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28-4543-4F64-99B8-5A2C464B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6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82E1-080D-43B9-A2EB-FDCA158A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2E08-550C-4E5D-B485-8E9B9649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8E09A-90A6-4E68-8A67-FF18C81CB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26275-D377-41C4-BF5C-7BC4C590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794B-19D6-449A-84EF-6610F2C2362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B5734-B368-4415-8F75-41CDA620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6C5E1-CC67-41E7-801F-819ADA75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28-4543-4F64-99B8-5A2C464B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9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88A-ADD5-400B-BE9F-DE4E0C90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90388-FE43-4BB2-BFD0-80B354B78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1A3A6-F15C-4A75-8CE2-2E2FA81A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84616-3ADD-4FD2-AC60-E05358A6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794B-19D6-449A-84EF-6610F2C2362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D7457-F871-47D9-9259-C1681023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FDF61-19B1-4895-B68D-221B14C6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28-4543-4F64-99B8-5A2C464B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2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A6FD0-5024-4B73-BBEB-F33ADD3A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76047-F883-4DEC-8E57-EF364947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33E0C-A519-481D-8364-8F7705C87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3794B-19D6-449A-84EF-6610F2C2362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3F7FA-B474-4201-805F-34F092EA8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CF8BB-8E6C-4A50-985A-12D436F75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8CA28-4543-4F64-99B8-5A2C464B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7CE480-B3C3-4E7E-A4BF-F86C63C2E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13822"/>
              </p:ext>
            </p:extLst>
          </p:nvPr>
        </p:nvGraphicFramePr>
        <p:xfrm>
          <a:off x="1691676" y="1497885"/>
          <a:ext cx="3339070" cy="3045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814">
                  <a:extLst>
                    <a:ext uri="{9D8B030D-6E8A-4147-A177-3AD203B41FA5}">
                      <a16:colId xmlns:a16="http://schemas.microsoft.com/office/drawing/2014/main" val="1673668139"/>
                    </a:ext>
                  </a:extLst>
                </a:gridCol>
                <a:gridCol w="667814">
                  <a:extLst>
                    <a:ext uri="{9D8B030D-6E8A-4147-A177-3AD203B41FA5}">
                      <a16:colId xmlns:a16="http://schemas.microsoft.com/office/drawing/2014/main" val="4133445706"/>
                    </a:ext>
                  </a:extLst>
                </a:gridCol>
                <a:gridCol w="667814">
                  <a:extLst>
                    <a:ext uri="{9D8B030D-6E8A-4147-A177-3AD203B41FA5}">
                      <a16:colId xmlns:a16="http://schemas.microsoft.com/office/drawing/2014/main" val="2649966268"/>
                    </a:ext>
                  </a:extLst>
                </a:gridCol>
                <a:gridCol w="667814">
                  <a:extLst>
                    <a:ext uri="{9D8B030D-6E8A-4147-A177-3AD203B41FA5}">
                      <a16:colId xmlns:a16="http://schemas.microsoft.com/office/drawing/2014/main" val="160650020"/>
                    </a:ext>
                  </a:extLst>
                </a:gridCol>
                <a:gridCol w="667814">
                  <a:extLst>
                    <a:ext uri="{9D8B030D-6E8A-4147-A177-3AD203B41FA5}">
                      <a16:colId xmlns:a16="http://schemas.microsoft.com/office/drawing/2014/main" val="95963569"/>
                    </a:ext>
                  </a:extLst>
                </a:gridCol>
              </a:tblGrid>
              <a:tr h="6090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71749"/>
                  </a:ext>
                </a:extLst>
              </a:tr>
              <a:tr h="6090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401490"/>
                  </a:ext>
                </a:extLst>
              </a:tr>
              <a:tr h="6090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499935"/>
                  </a:ext>
                </a:extLst>
              </a:tr>
              <a:tr h="6090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180387"/>
                  </a:ext>
                </a:extLst>
              </a:tr>
              <a:tr h="6090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85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F0AC11-0D9C-47A0-BEEA-1A855CF7E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680077"/>
              </p:ext>
            </p:extLst>
          </p:nvPr>
        </p:nvGraphicFramePr>
        <p:xfrm>
          <a:off x="7123156" y="1497885"/>
          <a:ext cx="3339070" cy="3045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814">
                  <a:extLst>
                    <a:ext uri="{9D8B030D-6E8A-4147-A177-3AD203B41FA5}">
                      <a16:colId xmlns:a16="http://schemas.microsoft.com/office/drawing/2014/main" val="1673668139"/>
                    </a:ext>
                  </a:extLst>
                </a:gridCol>
                <a:gridCol w="667814">
                  <a:extLst>
                    <a:ext uri="{9D8B030D-6E8A-4147-A177-3AD203B41FA5}">
                      <a16:colId xmlns:a16="http://schemas.microsoft.com/office/drawing/2014/main" val="4133445706"/>
                    </a:ext>
                  </a:extLst>
                </a:gridCol>
                <a:gridCol w="667814">
                  <a:extLst>
                    <a:ext uri="{9D8B030D-6E8A-4147-A177-3AD203B41FA5}">
                      <a16:colId xmlns:a16="http://schemas.microsoft.com/office/drawing/2014/main" val="2649966268"/>
                    </a:ext>
                  </a:extLst>
                </a:gridCol>
                <a:gridCol w="667814">
                  <a:extLst>
                    <a:ext uri="{9D8B030D-6E8A-4147-A177-3AD203B41FA5}">
                      <a16:colId xmlns:a16="http://schemas.microsoft.com/office/drawing/2014/main" val="160650020"/>
                    </a:ext>
                  </a:extLst>
                </a:gridCol>
                <a:gridCol w="667814">
                  <a:extLst>
                    <a:ext uri="{9D8B030D-6E8A-4147-A177-3AD203B41FA5}">
                      <a16:colId xmlns:a16="http://schemas.microsoft.com/office/drawing/2014/main" val="95963569"/>
                    </a:ext>
                  </a:extLst>
                </a:gridCol>
              </a:tblGrid>
              <a:tr h="6090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71749"/>
                  </a:ext>
                </a:extLst>
              </a:tr>
              <a:tr h="6090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401490"/>
                  </a:ext>
                </a:extLst>
              </a:tr>
              <a:tr h="6090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499935"/>
                  </a:ext>
                </a:extLst>
              </a:tr>
              <a:tr h="6090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80387"/>
                  </a:ext>
                </a:extLst>
              </a:tr>
              <a:tr h="6090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8574"/>
                  </a:ext>
                </a:extLst>
              </a:tr>
            </a:tbl>
          </a:graphicData>
        </a:graphic>
      </p:graphicFrame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F7D9314-F93C-4AE9-8468-A622C7165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7" t="17829" r="43480" b="29286"/>
          <a:stretch/>
        </p:blipFill>
        <p:spPr>
          <a:xfrm>
            <a:off x="5460358" y="1793059"/>
            <a:ext cx="1233183" cy="2575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73E0F3-1303-4B04-91A3-B91B74812F46}"/>
              </a:ext>
            </a:extLst>
          </p:cNvPr>
          <p:cNvSpPr txBox="1"/>
          <p:nvPr/>
        </p:nvSpPr>
        <p:spPr>
          <a:xfrm>
            <a:off x="1691676" y="4717846"/>
            <a:ext cx="33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Your Strategy </a:t>
            </a:r>
          </a:p>
          <a:p>
            <a:pPr algn="ctr"/>
            <a:r>
              <a:rPr lang="en-US" b="1" dirty="0"/>
              <a:t>(‘</a:t>
            </a:r>
            <a:r>
              <a:rPr lang="en-US" b="1" dirty="0" err="1"/>
              <a:t>mat_your</a:t>
            </a:r>
            <a:r>
              <a:rPr lang="en-US" b="1" dirty="0"/>
              <a:t>’)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275CFD-9027-4083-BA0E-15E10454DF56}"/>
              </a:ext>
            </a:extLst>
          </p:cNvPr>
          <p:cNvSpPr txBox="1"/>
          <p:nvPr/>
        </p:nvSpPr>
        <p:spPr>
          <a:xfrm>
            <a:off x="7123156" y="4717846"/>
            <a:ext cx="3339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Your Friend’s Strategy (‘</a:t>
            </a:r>
            <a:r>
              <a:rPr lang="en-US" b="1" dirty="0" err="1"/>
              <a:t>mat_friend</a:t>
            </a:r>
            <a:r>
              <a:rPr lang="en-US" b="1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19483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7CE480-B3C3-4E7E-A4BF-F86C63C2E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947357"/>
              </p:ext>
            </p:extLst>
          </p:nvPr>
        </p:nvGraphicFramePr>
        <p:xfrm>
          <a:off x="2025581" y="1793059"/>
          <a:ext cx="2671256" cy="243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814">
                  <a:extLst>
                    <a:ext uri="{9D8B030D-6E8A-4147-A177-3AD203B41FA5}">
                      <a16:colId xmlns:a16="http://schemas.microsoft.com/office/drawing/2014/main" val="1673668139"/>
                    </a:ext>
                  </a:extLst>
                </a:gridCol>
                <a:gridCol w="667814">
                  <a:extLst>
                    <a:ext uri="{9D8B030D-6E8A-4147-A177-3AD203B41FA5}">
                      <a16:colId xmlns:a16="http://schemas.microsoft.com/office/drawing/2014/main" val="4133445706"/>
                    </a:ext>
                  </a:extLst>
                </a:gridCol>
                <a:gridCol w="667814">
                  <a:extLst>
                    <a:ext uri="{9D8B030D-6E8A-4147-A177-3AD203B41FA5}">
                      <a16:colId xmlns:a16="http://schemas.microsoft.com/office/drawing/2014/main" val="2649966268"/>
                    </a:ext>
                  </a:extLst>
                </a:gridCol>
                <a:gridCol w="667814">
                  <a:extLst>
                    <a:ext uri="{9D8B030D-6E8A-4147-A177-3AD203B41FA5}">
                      <a16:colId xmlns:a16="http://schemas.microsoft.com/office/drawing/2014/main" val="160650020"/>
                    </a:ext>
                  </a:extLst>
                </a:gridCol>
              </a:tblGrid>
              <a:tr h="6090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71749"/>
                  </a:ext>
                </a:extLst>
              </a:tr>
              <a:tr h="6090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401490"/>
                  </a:ext>
                </a:extLst>
              </a:tr>
              <a:tr h="6090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499935"/>
                  </a:ext>
                </a:extLst>
              </a:tr>
              <a:tr h="6090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803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F0AC11-0D9C-47A0-BEEA-1A855CF7E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58155"/>
              </p:ext>
            </p:extLst>
          </p:nvPr>
        </p:nvGraphicFramePr>
        <p:xfrm>
          <a:off x="7457062" y="1793059"/>
          <a:ext cx="2671256" cy="243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814">
                  <a:extLst>
                    <a:ext uri="{9D8B030D-6E8A-4147-A177-3AD203B41FA5}">
                      <a16:colId xmlns:a16="http://schemas.microsoft.com/office/drawing/2014/main" val="1673668139"/>
                    </a:ext>
                  </a:extLst>
                </a:gridCol>
                <a:gridCol w="667814">
                  <a:extLst>
                    <a:ext uri="{9D8B030D-6E8A-4147-A177-3AD203B41FA5}">
                      <a16:colId xmlns:a16="http://schemas.microsoft.com/office/drawing/2014/main" val="4133445706"/>
                    </a:ext>
                  </a:extLst>
                </a:gridCol>
                <a:gridCol w="667814">
                  <a:extLst>
                    <a:ext uri="{9D8B030D-6E8A-4147-A177-3AD203B41FA5}">
                      <a16:colId xmlns:a16="http://schemas.microsoft.com/office/drawing/2014/main" val="2649966268"/>
                    </a:ext>
                  </a:extLst>
                </a:gridCol>
                <a:gridCol w="667814">
                  <a:extLst>
                    <a:ext uri="{9D8B030D-6E8A-4147-A177-3AD203B41FA5}">
                      <a16:colId xmlns:a16="http://schemas.microsoft.com/office/drawing/2014/main" val="160650020"/>
                    </a:ext>
                  </a:extLst>
                </a:gridCol>
              </a:tblGrid>
              <a:tr h="6090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401490"/>
                  </a:ext>
                </a:extLst>
              </a:tr>
              <a:tr h="6090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499935"/>
                  </a:ext>
                </a:extLst>
              </a:tr>
              <a:tr h="6090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80387"/>
                  </a:ext>
                </a:extLst>
              </a:tr>
              <a:tr h="6090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8574"/>
                  </a:ext>
                </a:extLst>
              </a:tr>
            </a:tbl>
          </a:graphicData>
        </a:graphic>
      </p:graphicFrame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F7D9314-F93C-4AE9-8468-A622C7165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7" t="17829" r="43480" b="29286"/>
          <a:stretch/>
        </p:blipFill>
        <p:spPr>
          <a:xfrm>
            <a:off x="5460358" y="1793059"/>
            <a:ext cx="1233183" cy="2575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73E0F3-1303-4B04-91A3-B91B74812F46}"/>
              </a:ext>
            </a:extLst>
          </p:cNvPr>
          <p:cNvSpPr txBox="1"/>
          <p:nvPr/>
        </p:nvSpPr>
        <p:spPr>
          <a:xfrm>
            <a:off x="1691676" y="4717846"/>
            <a:ext cx="33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Your Strategy </a:t>
            </a:r>
          </a:p>
          <a:p>
            <a:pPr algn="ctr"/>
            <a:r>
              <a:rPr lang="en-US" b="1" dirty="0"/>
              <a:t>(‘</a:t>
            </a:r>
            <a:r>
              <a:rPr lang="en-US" b="1" dirty="0" err="1"/>
              <a:t>mat_your</a:t>
            </a:r>
            <a:r>
              <a:rPr lang="en-US" b="1" dirty="0"/>
              <a:t>’)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275CFD-9027-4083-BA0E-15E10454DF56}"/>
              </a:ext>
            </a:extLst>
          </p:cNvPr>
          <p:cNvSpPr txBox="1"/>
          <p:nvPr/>
        </p:nvSpPr>
        <p:spPr>
          <a:xfrm>
            <a:off x="7123156" y="4717846"/>
            <a:ext cx="3339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Your Friend’s Strategy (‘</a:t>
            </a:r>
            <a:r>
              <a:rPr lang="en-US" b="1" dirty="0" err="1"/>
              <a:t>mat_friend</a:t>
            </a:r>
            <a:r>
              <a:rPr lang="en-US" b="1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86850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112</Words>
  <Application>Microsoft Office PowerPoint</Application>
  <PresentationFormat>Widescreen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4</cp:revision>
  <dcterms:created xsi:type="dcterms:W3CDTF">2021-05-13T04:29:04Z</dcterms:created>
  <dcterms:modified xsi:type="dcterms:W3CDTF">2021-05-13T04:54:00Z</dcterms:modified>
</cp:coreProperties>
</file>