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573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6ECB-1AF5-45B6-A774-5118BB606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DD68-5837-499A-B0B5-C173B2F1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88C2-FBC7-4157-90CF-40877B85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4353-1729-485F-AC6C-56837BC1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3BF6-09BA-40F5-9C90-381E2F71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2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E797-7988-4534-9150-1C2956FC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F6E5-E413-43C5-A37E-29059C02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7E03-5E5E-4EB0-944E-6B98895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C5F2-5520-4D94-90AD-A27B46C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BA91-54CD-451D-882F-34374151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6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F6BC7-193C-4296-9B09-F222F9A5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4C29C-4FE6-4569-AD32-6AA4A4E7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351B-6CF8-46A7-AB42-A18925DC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1AFB-5CD9-4957-8F65-2DD211C3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ACFB-89CA-4193-B0B4-8CC26D23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5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ED8F-DB2C-43E4-A8F6-9E75C122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51EF-7DFB-4FF8-8ED2-F4214F85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13A2-030E-47C4-BA37-A62255A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F4E7-674D-403A-85EB-8FA9609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2C24-5F28-4652-A4B4-E69CBB20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93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1C6-1E2C-4E4B-AC7F-5B2A94E8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8AFF-4BFA-4152-8EE0-307656B7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25D0-2B66-4310-9555-1914B154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FBE7-4CE5-4A4D-AFB2-EE0C5244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E9C3-EC67-40B2-AE54-53DC29AE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9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A292-6FE1-45E0-B1CF-D44D585A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C54A-E769-4F0E-832A-5567B01B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8481-6264-4761-A5EC-72D5263E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1D83-F73F-4D81-AE2F-E215C00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B7DC6-97A8-4C47-A9AA-C145E1A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3116-3258-474B-927F-1127398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99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89B5-C9C4-4435-AF1C-C270570A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9F1B1-3593-4E6F-9D05-DC408AD66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2694-EF74-4870-8AB0-C814B389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67D4E-8BBD-474C-A24A-70DA77A4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771C-D539-4737-A94F-B343165C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9DF27-61C7-4599-999C-06A732B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3E2EC-6D9F-4545-9C7D-BE61FDBB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92EE-5CDB-4D92-A64E-86F75A74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42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D3BF-1FEF-4C33-8324-9BE2DA22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639A0-550B-4E36-B6A8-85658FF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3133-4B1E-434B-A89B-951A890D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36005-0916-4C17-99B6-8FD9AF03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63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1CE5-ADE6-4D99-8665-CE46087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4D211-0537-41C1-802C-18C2606B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1F03-7CEA-405E-B79E-09CEBD92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19AB-08ED-494B-A66A-A6821515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ECCD-F574-44A1-90BD-81A5795F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8780B-4FEA-49C9-ADD4-D190B948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9339-4295-4F49-9A97-8AB00CCB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F612-0E19-418E-9FF2-FE6C2C7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E863-1B22-4D2D-A230-872CE67A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7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7819-65D8-4805-ACC6-05E2F996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C5A0-9F10-4886-B722-CBA7BC94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903F-260F-486F-8A2A-F9085A135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88B1A-528E-4976-9141-0C1A57D3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AEBD9-1FE2-4D71-BFBE-6567129F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1916-43AF-41D5-A6AF-B4278AE1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9A066-5251-4038-B3DC-635E3859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93174-19E4-4C60-8A13-34D3B76F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AFFB-6CB3-4811-BCC0-0DCD291E0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6EE9-9D7C-4DA1-B330-01D2E3612C12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6787-63A4-4D68-BD98-0B95F876D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5D9D-E27E-44F9-ABC3-6A08B338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8D61-A5A3-497E-BFB2-0BF9DCD6B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2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02B971-0223-4C7F-B6FC-6909DBF6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2309"/>
              </p:ext>
            </p:extLst>
          </p:nvPr>
        </p:nvGraphicFramePr>
        <p:xfrm>
          <a:off x="913977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3B6010-B546-4A90-8AB0-EC80D6D5E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2841"/>
              </p:ext>
            </p:extLst>
          </p:nvPr>
        </p:nvGraphicFramePr>
        <p:xfrm>
          <a:off x="3667442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548778-D1AC-4D5E-BA5B-68F1481DA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7854"/>
              </p:ext>
            </p:extLst>
          </p:nvPr>
        </p:nvGraphicFramePr>
        <p:xfrm>
          <a:off x="6420908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EC509EC-C0CB-448D-9DF5-0CEEE7F4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05174"/>
              </p:ext>
            </p:extLst>
          </p:nvPr>
        </p:nvGraphicFramePr>
        <p:xfrm>
          <a:off x="9174374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1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29D1E0E-DF8A-4005-9457-19B70AB7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561"/>
              </p:ext>
            </p:extLst>
          </p:nvPr>
        </p:nvGraphicFramePr>
        <p:xfrm>
          <a:off x="-1839489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3D0BB2-236F-45BF-B496-044599DDF18F}"/>
              </a:ext>
            </a:extLst>
          </p:cNvPr>
          <p:cNvSpPr txBox="1"/>
          <p:nvPr/>
        </p:nvSpPr>
        <p:spPr>
          <a:xfrm>
            <a:off x="193040" y="14224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assume that four working hours (9AM~12PM) and 25 (5 x 5) parking spots. ‘</a:t>
            </a:r>
            <a:r>
              <a:rPr lang="en-CA" dirty="0" err="1"/>
              <a:t>parking_data</a:t>
            </a:r>
            <a:r>
              <a:rPr lang="en-CA" dirty="0"/>
              <a:t>’ becomes 5x5x6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1C07C-CFD3-448E-9BCE-0F0352562107}"/>
              </a:ext>
            </a:extLst>
          </p:cNvPr>
          <p:cNvSpPr txBox="1"/>
          <p:nvPr/>
        </p:nvSpPr>
        <p:spPr>
          <a:xfrm>
            <a:off x="913977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 filled</a:t>
            </a:r>
          </a:p>
          <a:p>
            <a:pPr algn="ctr"/>
            <a:r>
              <a:rPr lang="en-CA" dirty="0"/>
              <a:t>5 entered</a:t>
            </a:r>
          </a:p>
          <a:p>
            <a:pPr algn="ctr"/>
            <a:r>
              <a:rPr lang="en-CA" dirty="0"/>
              <a:t>0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2E60C-8207-4D58-B4C7-BF5A1815A9F0}"/>
              </a:ext>
            </a:extLst>
          </p:cNvPr>
          <p:cNvSpPr txBox="1"/>
          <p:nvPr/>
        </p:nvSpPr>
        <p:spPr>
          <a:xfrm>
            <a:off x="-1839490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8AM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2615B2-DF67-4E75-A5CA-ADE1A4D33D98}"/>
              </a:ext>
            </a:extLst>
          </p:cNvPr>
          <p:cNvSpPr txBox="1"/>
          <p:nvPr/>
        </p:nvSpPr>
        <p:spPr>
          <a:xfrm>
            <a:off x="913977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9AM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30DD4-A0BE-4F48-8EE1-303AF89453BC}"/>
              </a:ext>
            </a:extLst>
          </p:cNvPr>
          <p:cNvSpPr txBox="1"/>
          <p:nvPr/>
        </p:nvSpPr>
        <p:spPr>
          <a:xfrm>
            <a:off x="3667442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4BCC5-6195-48C0-B880-2E32DFD3CDC4}"/>
              </a:ext>
            </a:extLst>
          </p:cNvPr>
          <p:cNvSpPr txBox="1"/>
          <p:nvPr/>
        </p:nvSpPr>
        <p:spPr>
          <a:xfrm>
            <a:off x="6420908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D47DF-3008-44E7-B548-096299848C9A}"/>
              </a:ext>
            </a:extLst>
          </p:cNvPr>
          <p:cNvSpPr txBox="1"/>
          <p:nvPr/>
        </p:nvSpPr>
        <p:spPr>
          <a:xfrm>
            <a:off x="9174374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5E649-F256-48B7-889D-5782E3C36E77}"/>
              </a:ext>
            </a:extLst>
          </p:cNvPr>
          <p:cNvSpPr txBox="1"/>
          <p:nvPr/>
        </p:nvSpPr>
        <p:spPr>
          <a:xfrm>
            <a:off x="3667441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6 filled</a:t>
            </a:r>
          </a:p>
          <a:p>
            <a:pPr algn="ctr"/>
            <a:r>
              <a:rPr lang="en-CA" dirty="0"/>
              <a:t>4 entered</a:t>
            </a:r>
          </a:p>
          <a:p>
            <a:pPr algn="ctr"/>
            <a:r>
              <a:rPr lang="en-CA" dirty="0"/>
              <a:t>3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2674C6-300A-48CA-BACA-E418720107E2}"/>
              </a:ext>
            </a:extLst>
          </p:cNvPr>
          <p:cNvSpPr txBox="1"/>
          <p:nvPr/>
        </p:nvSpPr>
        <p:spPr>
          <a:xfrm>
            <a:off x="6420908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 filled</a:t>
            </a:r>
          </a:p>
          <a:p>
            <a:pPr algn="ctr"/>
            <a:r>
              <a:rPr lang="en-CA" dirty="0"/>
              <a:t>1 entered</a:t>
            </a:r>
          </a:p>
          <a:p>
            <a:pPr algn="ctr"/>
            <a:r>
              <a:rPr lang="en-CA" dirty="0"/>
              <a:t>3 left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8112ADC-8AFD-43A2-8ABA-335494E8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6481"/>
              </p:ext>
            </p:extLst>
          </p:nvPr>
        </p:nvGraphicFramePr>
        <p:xfrm>
          <a:off x="11927840" y="1467168"/>
          <a:ext cx="2413475" cy="2213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2400785873"/>
                    </a:ext>
                  </a:extLst>
                </a:gridCol>
                <a:gridCol w="482695">
                  <a:extLst>
                    <a:ext uri="{9D8B030D-6E8A-4147-A177-3AD203B41FA5}">
                      <a16:colId xmlns:a16="http://schemas.microsoft.com/office/drawing/2014/main" val="510521540"/>
                    </a:ext>
                  </a:extLst>
                </a:gridCol>
              </a:tblGrid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9967617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3773242098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0</a:t>
                      </a:r>
                    </a:p>
                  </a:txBody>
                  <a:tcPr marL="46508" marR="46508" marT="23254" marB="23254" anchor="ctr"/>
                </a:tc>
                <a:extLst>
                  <a:ext uri="{0D108BD9-81ED-4DB2-BD59-A6C34878D82A}">
                    <a16:rowId xmlns:a16="http://schemas.microsoft.com/office/drawing/2014/main" val="1349090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FB6D79-CA55-48C9-A7F5-ACA7D64FB366}"/>
              </a:ext>
            </a:extLst>
          </p:cNvPr>
          <p:cNvSpPr txBox="1"/>
          <p:nvPr/>
        </p:nvSpPr>
        <p:spPr>
          <a:xfrm>
            <a:off x="11927840" y="895867"/>
            <a:ext cx="241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1PM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E92E-3D0D-42A6-97B4-055E2B62DBA1}"/>
              </a:ext>
            </a:extLst>
          </p:cNvPr>
          <p:cNvSpPr txBox="1"/>
          <p:nvPr/>
        </p:nvSpPr>
        <p:spPr>
          <a:xfrm>
            <a:off x="9174374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filled</a:t>
            </a:r>
          </a:p>
          <a:p>
            <a:pPr algn="ctr"/>
            <a:r>
              <a:rPr lang="en-CA" dirty="0"/>
              <a:t>3 entered</a:t>
            </a:r>
          </a:p>
          <a:p>
            <a:pPr algn="ctr"/>
            <a:r>
              <a:rPr lang="en-CA" dirty="0"/>
              <a:t>4 left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E3607-F7B5-472F-B0D8-CBFC191BA76D}"/>
              </a:ext>
            </a:extLst>
          </p:cNvPr>
          <p:cNvSpPr txBox="1"/>
          <p:nvPr/>
        </p:nvSpPr>
        <p:spPr>
          <a:xfrm>
            <a:off x="193040" y="5180370"/>
            <a:ext cx="1173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num_fill</a:t>
            </a:r>
            <a:r>
              <a:rPr lang="en-CA" dirty="0"/>
              <a:t>’ becomes 18 (= 5 + 6 + 4 + 3 ).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‘max_occ1’ becomes 3 (10AM) and ‘min_occ1’ becomes 5 (12PM).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num_park_left</a:t>
            </a:r>
            <a:r>
              <a:rPr lang="en-CA" dirty="0"/>
              <a:t>’ becomes [0 0 3 3 4 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num_park_enter</a:t>
            </a:r>
            <a:r>
              <a:rPr lang="en-CA" dirty="0"/>
              <a:t>’ becomes [0 5 4 1 3 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‘</a:t>
            </a:r>
            <a:r>
              <a:rPr lang="en-CA" dirty="0" err="1"/>
              <a:t>most_filled_spot</a:t>
            </a:r>
            <a:r>
              <a:rPr lang="en-CA" dirty="0"/>
              <a:t>’ becomes 3 (the spot is marked in red).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868F3-0998-4C87-B667-B1E1C48BE291}"/>
              </a:ext>
            </a:extLst>
          </p:cNvPr>
          <p:cNvSpPr txBox="1"/>
          <p:nvPr/>
        </p:nvSpPr>
        <p:spPr>
          <a:xfrm>
            <a:off x="11927840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 filled</a:t>
            </a:r>
          </a:p>
          <a:p>
            <a:pPr algn="ctr"/>
            <a:r>
              <a:rPr lang="en-CA" dirty="0"/>
              <a:t>0 entered</a:t>
            </a:r>
          </a:p>
          <a:p>
            <a:pPr algn="ctr"/>
            <a:r>
              <a:rPr lang="en-CA" dirty="0"/>
              <a:t>3 left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F75EBD-CCF8-447D-B3F6-7E510A80EBEF}"/>
              </a:ext>
            </a:extLst>
          </p:cNvPr>
          <p:cNvSpPr txBox="1"/>
          <p:nvPr/>
        </p:nvSpPr>
        <p:spPr>
          <a:xfrm>
            <a:off x="-1839491" y="3913387"/>
            <a:ext cx="24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 filled</a:t>
            </a:r>
          </a:p>
          <a:p>
            <a:pPr algn="ctr"/>
            <a:r>
              <a:rPr lang="en-CA" dirty="0"/>
              <a:t>0 entered</a:t>
            </a:r>
          </a:p>
          <a:p>
            <a:pPr algn="ctr"/>
            <a:r>
              <a:rPr lang="en-CA" dirty="0"/>
              <a:t>0 left</a:t>
            </a:r>
          </a:p>
        </p:txBody>
      </p:sp>
    </p:spTree>
    <p:extLst>
      <p:ext uri="{BB962C8B-B14F-4D97-AF65-F5344CB8AC3E}">
        <p14:creationId xmlns:p14="http://schemas.microsoft.com/office/powerpoint/2010/main" val="2539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</Words>
  <Application>Microsoft Office PowerPoint</Application>
  <PresentationFormat>Widescreen</PresentationFormat>
  <Paragraphs>180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</cp:revision>
  <dcterms:created xsi:type="dcterms:W3CDTF">2020-06-10T17:28:05Z</dcterms:created>
  <dcterms:modified xsi:type="dcterms:W3CDTF">2020-06-21T13:21:21Z</dcterms:modified>
</cp:coreProperties>
</file>