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5E74-0901-4523-982D-14F88958B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0DED8-594E-4E85-86ED-D551E993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BFB5-BC5A-4900-9A8F-20B7DC97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FDEDE-856D-4520-97AF-16173FE9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8BC4-8B27-4B07-844F-9A2A621B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3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6372-4492-4856-A5F4-684AD3FE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FB281-EE37-484C-A4D5-C7B1C457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E380-3029-48CE-A8A7-FF4EB9C7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CA20-99A6-4806-ACA1-D2110DD1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D505-F5FD-4A03-AD7D-FB4F74E7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6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18082-673C-4D77-9E8C-AAC4CC61D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1833-C4A2-4504-8812-709E1E52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7304-56B5-4391-8E00-A28C497B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1D5B-D249-4197-BFFF-A117BFC2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77F4-B0B7-4CC9-931D-2A32D4C8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4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D4B4-5FDB-426F-8551-26142ABC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E389-7DAD-4E8E-8434-7D78272B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0EAF-27D1-44C4-84FE-FFD5D14A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06FC-0588-4F15-B3DA-482C2F35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DC29-0A19-4E4D-B0C6-E3A2781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0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F2CD-B13D-446B-A06A-80353673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BE2F2-45E5-4201-ADDE-BC9B3FDF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644F-12FE-4FF6-8828-5514C237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211B-AE5E-408D-BD11-2055DBE6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FB57-BBA1-46CC-9C26-071AA3B6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7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E283-5553-47A9-ADB3-0894E105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1330-C7C5-4D32-B62B-06D9A2EFB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F2482-324A-4D53-A362-828F4BA8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D5CAC-61F5-4980-95B8-A935E76A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EB9B1-E289-4028-AA87-C357D0FB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333C1-5E9B-4636-9405-7C549C33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31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5F03-7D7C-4DE9-9282-BC31F912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B2894-6235-4FC5-9F87-4A755B15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D82EB-3C32-4910-9DE1-1D63F4E6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C2145-4E13-4385-ABE1-EEB63311B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16D4E-0F32-4488-9A13-092F4A04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93842-EA66-45DC-8A6C-612F9853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2D01F-D2CE-4ADD-8CE5-3C67792A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5B2D5-4712-4FDF-8E8E-4960ED2D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7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58A9-A665-4B18-8628-61EEF23D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50214-13B0-4D24-8FD3-34DA4FEB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52E65-A49F-4802-9E43-43195D29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B990-4E72-451C-96F7-EE52B2E2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50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C1DA4-36FD-456C-8591-330FB0F5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DAC6F-039D-4ED2-B6E6-318D2BE3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82E7D-4A0C-45B8-AA6E-2B3B8708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17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81BC-F089-48B1-ADA1-5525D0BD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5888-BDC5-46EA-8076-D557FBFB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81728-4A59-4285-84B1-226B468EB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60122-0116-4494-A6DE-172B4432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71FF-8BF5-436C-B77A-72CB074C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7B5BE-D9FA-47C2-B400-4CAA5C27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10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120-C667-46B4-8BF9-F29E4BA4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5E418-A346-4062-83A7-9B2C071C6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7F769-DB48-445C-B34D-7C86A7E7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2FF1B-BFB5-4CE9-A91C-0D98A0B2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8DED4-DB9F-45CC-8532-5F22FCA5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575F-2444-4980-949F-AA26B16D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34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E7878-B6D1-4094-A272-A21F021E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37E0-089C-4416-93A4-7CF6F05C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EE52-CA2A-46FE-A5B9-396FE9C34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4355-6673-477F-BA6A-5D8A3E88BE5D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1564-E87D-4B36-88FA-A249C64A7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37B5-BE16-47B1-8A01-CD7272912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C77F-2E99-40AC-8641-F30235EA95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73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7BEC17-0CDB-4CD3-81E3-F8A0817F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90829"/>
              </p:ext>
            </p:extLst>
          </p:nvPr>
        </p:nvGraphicFramePr>
        <p:xfrm>
          <a:off x="2032000" y="719666"/>
          <a:ext cx="3728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872">
                  <a:extLst>
                    <a:ext uri="{9D8B030D-6E8A-4147-A177-3AD203B41FA5}">
                      <a16:colId xmlns:a16="http://schemas.microsoft.com/office/drawing/2014/main" val="720138001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108033853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2034315587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1982625964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1177508557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2711959957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3790408573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2640404056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3453476208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4262472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5690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BE9B77D-B307-4EC4-AC84-9E3EF2999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72153"/>
              </p:ext>
            </p:extLst>
          </p:nvPr>
        </p:nvGraphicFramePr>
        <p:xfrm>
          <a:off x="6832600" y="719666"/>
          <a:ext cx="11186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872">
                  <a:extLst>
                    <a:ext uri="{9D8B030D-6E8A-4147-A177-3AD203B41FA5}">
                      <a16:colId xmlns:a16="http://schemas.microsoft.com/office/drawing/2014/main" val="720138001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108033853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203431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569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62B1E3-2D07-4B69-A7F0-128C5123D0B0}"/>
              </a:ext>
            </a:extLst>
          </p:cNvPr>
          <p:cNvSpPr txBox="1"/>
          <p:nvPr/>
        </p:nvSpPr>
        <p:spPr>
          <a:xfrm rot="16200000">
            <a:off x="5910334" y="612700"/>
            <a:ext cx="74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⁞</a:t>
            </a:r>
          </a:p>
        </p:txBody>
      </p:sp>
    </p:spTree>
    <p:extLst>
      <p:ext uri="{BB962C8B-B14F-4D97-AF65-F5344CB8AC3E}">
        <p14:creationId xmlns:p14="http://schemas.microsoft.com/office/powerpoint/2010/main" val="22032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4EC324-6674-4CDA-B68B-FFE844AC4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04989"/>
              </p:ext>
            </p:extLst>
          </p:nvPr>
        </p:nvGraphicFramePr>
        <p:xfrm>
          <a:off x="1062736" y="2609426"/>
          <a:ext cx="10452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420">
                  <a:extLst>
                    <a:ext uri="{9D8B030D-6E8A-4147-A177-3AD203B41FA5}">
                      <a16:colId xmlns:a16="http://schemas.microsoft.com/office/drawing/2014/main" val="720138001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0803385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034315587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982625964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177508557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711959957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79040857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640404056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453476208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262472636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729949270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857729550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189515825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18982774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71145883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576971845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75846832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854552232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814235088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930397341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693478106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365799610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072555129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235656005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138185238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585749135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257324416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10764347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62391542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9561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5690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9C9D530-5713-459D-894B-85375705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36623"/>
              </p:ext>
            </p:extLst>
          </p:nvPr>
        </p:nvGraphicFramePr>
        <p:xfrm>
          <a:off x="1062736" y="3877735"/>
          <a:ext cx="10452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420">
                  <a:extLst>
                    <a:ext uri="{9D8B030D-6E8A-4147-A177-3AD203B41FA5}">
                      <a16:colId xmlns:a16="http://schemas.microsoft.com/office/drawing/2014/main" val="720138001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0803385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034315587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982625964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177508557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711959957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79040857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640404056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453476208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262472636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729949270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857729550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189515825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18982774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71145883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576971845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75846832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854552232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814235088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930397341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693478106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365799610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1072555129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235656005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138185238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2585749135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257324416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107643473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462391542"/>
                    </a:ext>
                  </a:extLst>
                </a:gridCol>
                <a:gridCol w="348420">
                  <a:extLst>
                    <a:ext uri="{9D8B030D-6E8A-4147-A177-3AD203B41FA5}">
                      <a16:colId xmlns:a16="http://schemas.microsoft.com/office/drawing/2014/main" val="39561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5690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EE384F4-E8BC-40FA-B305-95D2548A6835}"/>
              </a:ext>
            </a:extLst>
          </p:cNvPr>
          <p:cNvSpPr/>
          <p:nvPr/>
        </p:nvSpPr>
        <p:spPr>
          <a:xfrm>
            <a:off x="1749552" y="3877735"/>
            <a:ext cx="2097024" cy="3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7C991-6FC2-4397-A6C5-610208EC2468}"/>
              </a:ext>
            </a:extLst>
          </p:cNvPr>
          <p:cNvSpPr/>
          <p:nvPr/>
        </p:nvSpPr>
        <p:spPr>
          <a:xfrm>
            <a:off x="4535420" y="3877735"/>
            <a:ext cx="2097024" cy="3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4C519F8-369E-43E0-A83D-DFFADA9F6BC6}"/>
              </a:ext>
            </a:extLst>
          </p:cNvPr>
          <p:cNvSpPr/>
          <p:nvPr/>
        </p:nvSpPr>
        <p:spPr>
          <a:xfrm>
            <a:off x="6103106" y="3243580"/>
            <a:ext cx="371860" cy="3708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5FC6B-0C70-4BA8-9B01-14DE381B6145}"/>
              </a:ext>
            </a:extLst>
          </p:cNvPr>
          <p:cNvSpPr txBox="1"/>
          <p:nvPr/>
        </p:nvSpPr>
        <p:spPr>
          <a:xfrm>
            <a:off x="1072896" y="2108437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char_vec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E9243-CE36-4DA3-B5AD-F58DD7365641}"/>
              </a:ext>
            </a:extLst>
          </p:cNvPr>
          <p:cNvSpPr txBox="1"/>
          <p:nvPr/>
        </p:nvSpPr>
        <p:spPr>
          <a:xfrm>
            <a:off x="1072896" y="3396319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char_vec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84F51F-E33B-46F7-8D7C-0A0AFE9D6683}"/>
              </a:ext>
            </a:extLst>
          </p:cNvPr>
          <p:cNvSpPr txBox="1"/>
          <p:nvPr/>
        </p:nvSpPr>
        <p:spPr>
          <a:xfrm>
            <a:off x="6833616" y="3220797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‘word’ =&gt; ‘banana’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F8EE8-1BF8-41E0-B7F2-6AFACE1CD3DB}"/>
              </a:ext>
            </a:extLst>
          </p:cNvPr>
          <p:cNvSpPr txBox="1"/>
          <p:nvPr/>
        </p:nvSpPr>
        <p:spPr>
          <a:xfrm>
            <a:off x="1158240" y="4536181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’ =&gt; 2</a:t>
            </a:r>
          </a:p>
        </p:txBody>
      </p:sp>
    </p:spTree>
    <p:extLst>
      <p:ext uri="{BB962C8B-B14F-4D97-AF65-F5344CB8AC3E}">
        <p14:creationId xmlns:p14="http://schemas.microsoft.com/office/powerpoint/2010/main" val="237016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98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4</cp:revision>
  <dcterms:created xsi:type="dcterms:W3CDTF">2020-06-14T18:49:50Z</dcterms:created>
  <dcterms:modified xsi:type="dcterms:W3CDTF">2020-07-07T02:14:19Z</dcterms:modified>
</cp:coreProperties>
</file>