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1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8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0" r:id="rId2"/>
    <p:sldMasterId id="2147483714" r:id="rId3"/>
    <p:sldMasterId id="2147483718" r:id="rId4"/>
    <p:sldMasterId id="2147483722" r:id="rId5"/>
    <p:sldMasterId id="2147483726" r:id="rId6"/>
    <p:sldMasterId id="2147483730" r:id="rId7"/>
    <p:sldMasterId id="2147483734" r:id="rId8"/>
    <p:sldMasterId id="2147483738" r:id="rId9"/>
    <p:sldMasterId id="2147483742" r:id="rId10"/>
    <p:sldMasterId id="2147483746" r:id="rId11"/>
    <p:sldMasterId id="2147483750" r:id="rId12"/>
    <p:sldMasterId id="2147483754" r:id="rId13"/>
    <p:sldMasterId id="2147483758" r:id="rId14"/>
    <p:sldMasterId id="2147483762" r:id="rId15"/>
    <p:sldMasterId id="2147483766" r:id="rId16"/>
    <p:sldMasterId id="2147483770" r:id="rId17"/>
    <p:sldMasterId id="2147483774" r:id="rId18"/>
    <p:sldMasterId id="2147483778" r:id="rId19"/>
    <p:sldMasterId id="2147483782" r:id="rId20"/>
  </p:sldMasterIdLst>
  <p:notesMasterIdLst>
    <p:notesMasterId r:id="rId32"/>
  </p:notesMasterIdLst>
  <p:handoutMasterIdLst>
    <p:handoutMasterId r:id="rId33"/>
  </p:handoutMasterIdLst>
  <p:sldIdLst>
    <p:sldId id="913" r:id="rId21"/>
    <p:sldId id="923" r:id="rId22"/>
    <p:sldId id="914" r:id="rId23"/>
    <p:sldId id="915" r:id="rId24"/>
    <p:sldId id="916" r:id="rId25"/>
    <p:sldId id="917" r:id="rId26"/>
    <p:sldId id="918" r:id="rId27"/>
    <p:sldId id="919" r:id="rId28"/>
    <p:sldId id="920" r:id="rId29"/>
    <p:sldId id="921" r:id="rId30"/>
    <p:sldId id="922" r:id="rId31"/>
  </p:sldIdLst>
  <p:sldSz cx="6858000" cy="4572000"/>
  <p:notesSz cx="7315200" cy="9601200"/>
  <p:defaultTextStyle>
    <a:defPPr>
      <a:defRPr lang="en-US"/>
    </a:defPPr>
    <a:lvl1pPr marL="0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9" autoAdjust="0"/>
    <p:restoredTop sz="75450" autoAdjust="0"/>
  </p:normalViewPr>
  <p:slideViewPr>
    <p:cSldViewPr snapToGrid="0">
      <p:cViewPr varScale="1">
        <p:scale>
          <a:sx n="171" d="100"/>
          <a:sy n="171" d="100"/>
        </p:scale>
        <p:origin x="2880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8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D925-920B-4137-9C0A-7760B58C745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CAE8-7735-4CDA-A423-B71CEE37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4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0"/>
            <a:ext cx="5614988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1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9"/>
            <a:ext cx="4889362" cy="1197026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24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9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1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3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470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0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07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43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35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17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04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03910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 dirty="0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4697" y="4304701"/>
            <a:ext cx="154305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2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707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691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510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800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7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87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123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0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364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838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513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96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28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210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61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8353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9873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618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146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7700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424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775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216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072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6884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4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895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02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66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155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219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86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8989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071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020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1253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2250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8122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634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6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6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94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840" smtClean="0"/>
              <a:pPr algn="r"/>
              <a:t>‹#›</a:t>
            </a:fld>
            <a:endParaRPr lang="en-US" sz="84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/>
              <a:t>Edit Master text styles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800" r:id="rId3"/>
    <p:sldLayoutId id="2147483802" r:id="rId4"/>
  </p:sldLayoutIdLst>
  <p:hf hdr="0" ftr="0" dt="0"/>
  <p:txStyles>
    <p:titleStyle>
      <a:lvl1pPr algn="ctr" defTabSz="548626" rtl="0" eaLnBrk="1" latinLnBrk="0" hangingPunct="1"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548626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59" indent="-171446" algn="l" defTabSz="548626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960096" indent="-137156" algn="l" defTabSz="54862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09" indent="-137156" algn="l" defTabSz="548626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2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36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8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13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79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05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3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8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2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2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4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87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7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8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2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2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2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8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53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73434"/>
              </p:ext>
            </p:extLst>
          </p:nvPr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1C65E-C668-C595-880C-9A0F75E90A37}"/>
              </a:ext>
            </a:extLst>
          </p:cNvPr>
          <p:cNvSpPr/>
          <p:nvPr/>
        </p:nvSpPr>
        <p:spPr>
          <a:xfrm>
            <a:off x="3350942" y="612229"/>
            <a:ext cx="34387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cs typeface="Courier New" panose="02070309020205020404" pitchFamily="49" charset="0"/>
              </a:rPr>
              <a:t>Step 1.</a:t>
            </a:r>
            <a:r>
              <a:rPr lang="en-US" sz="1400" dirty="0">
                <a:cs typeface="Courier New" panose="02070309020205020404" pitchFamily="49" charset="0"/>
              </a:rPr>
              <a:t> Design a loop to extract </a:t>
            </a:r>
            <a:r>
              <a:rPr lang="en-US" sz="1400" dirty="0" err="1">
                <a:cs typeface="Courier New" panose="02070309020205020404" pitchFamily="49" charset="0"/>
              </a:rPr>
              <a:t>iith</a:t>
            </a:r>
            <a:r>
              <a:rPr lang="en-US" sz="1400" dirty="0">
                <a:cs typeface="Courier New" panose="02070309020205020404" pitchFamily="49" charset="0"/>
              </a:rPr>
              <a:t> column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Step 2.</a:t>
            </a:r>
            <a:r>
              <a:rPr lang="en-US" sz="1400" dirty="0">
                <a:cs typeface="Courier New" panose="02070309020205020404" pitchFamily="49" charset="0"/>
              </a:rPr>
              <a:t> Design a loop to extract </a:t>
            </a:r>
            <a:r>
              <a:rPr lang="en-US" sz="1400" dirty="0" err="1">
                <a:cs typeface="Courier New" panose="02070309020205020404" pitchFamily="49" charset="0"/>
              </a:rPr>
              <a:t>jjth</a:t>
            </a:r>
            <a:r>
              <a:rPr lang="en-US" sz="1400" dirty="0">
                <a:cs typeface="Courier New" panose="02070309020205020404" pitchFamily="49" charset="0"/>
              </a:rPr>
              <a:t>  consecutive ‘</a:t>
            </a:r>
            <a:r>
              <a:rPr lang="en-US" sz="1400" dirty="0" err="1">
                <a:cs typeface="Courier New" panose="02070309020205020404" pitchFamily="49" charset="0"/>
              </a:rPr>
              <a:t>n_word</a:t>
            </a:r>
            <a:r>
              <a:rPr lang="en-US" sz="1400" dirty="0">
                <a:cs typeface="Courier New" panose="02070309020205020404" pitchFamily="49" charset="0"/>
              </a:rPr>
              <a:t>’ from the </a:t>
            </a:r>
            <a:r>
              <a:rPr lang="en-US" sz="1400" dirty="0" err="1">
                <a:cs typeface="Courier New" panose="02070309020205020404" pitchFamily="49" charset="0"/>
              </a:rPr>
              <a:t>iith</a:t>
            </a:r>
            <a:r>
              <a:rPr lang="en-US" sz="1400" dirty="0">
                <a:cs typeface="Courier New" panose="02070309020205020404" pitchFamily="49" charset="0"/>
              </a:rPr>
              <a:t> column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Step 3. </a:t>
            </a:r>
            <a:r>
              <a:rPr lang="en-US" sz="1400" dirty="0">
                <a:cs typeface="Courier New" panose="02070309020205020404" pitchFamily="49" charset="0"/>
              </a:rPr>
              <a:t>Check if the </a:t>
            </a:r>
            <a:r>
              <a:rPr lang="en-US" sz="1400" dirty="0" err="1">
                <a:cs typeface="Courier New" panose="02070309020205020404" pitchFamily="49" charset="0"/>
              </a:rPr>
              <a:t>jjth</a:t>
            </a:r>
            <a:r>
              <a:rPr lang="en-US" sz="1400" dirty="0">
                <a:cs typeface="Courier New" panose="02070309020205020404" pitchFamily="49" charset="0"/>
              </a:rPr>
              <a:t> consecutive ‘</a:t>
            </a:r>
            <a:r>
              <a:rPr lang="en-US" sz="1400" dirty="0" err="1">
                <a:cs typeface="Courier New" panose="02070309020205020404" pitchFamily="49" charset="0"/>
              </a:rPr>
              <a:t>n_word</a:t>
            </a:r>
            <a:r>
              <a:rPr lang="en-US" sz="1400" dirty="0">
                <a:cs typeface="Courier New" panose="02070309020205020404" pitchFamily="49" charset="0"/>
              </a:rPr>
              <a:t>’ is ‘banana’.</a:t>
            </a:r>
          </a:p>
          <a:p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If yes, terminate the script.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BB008C-8093-344D-BAD9-A554B31FBF0B}"/>
              </a:ext>
            </a:extLst>
          </p:cNvPr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7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[4:8]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2339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389" y="151611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292485"/>
            <a:ext cx="1305210" cy="12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[5:9]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42339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389" y="181828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[1:6]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61222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636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[2:7]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89600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746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[3:7]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121525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6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[4:8]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151611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182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[5:9]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181828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[1:6]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288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2879" y="61222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561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[2:7]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81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8134" y="89600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7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[3:7]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2339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389" y="121525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801470"/>
      </p:ext>
    </p:extLst>
  </p:cSld>
  <p:clrMapOvr>
    <a:masterClrMapping/>
  </p:clrMapOvr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0.xml><?xml version="1.0" encoding="utf-8"?>
<a:theme xmlns:a="http://schemas.openxmlformats.org/drawingml/2006/main" name="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1.xml><?xml version="1.0" encoding="utf-8"?>
<a:theme xmlns:a="http://schemas.openxmlformats.org/drawingml/2006/main" name="10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2.xml><?xml version="1.0" encoding="utf-8"?>
<a:theme xmlns:a="http://schemas.openxmlformats.org/drawingml/2006/main" name="1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3.xml><?xml version="1.0" encoding="utf-8"?>
<a:theme xmlns:a="http://schemas.openxmlformats.org/drawingml/2006/main" name="1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4.xml><?xml version="1.0" encoding="utf-8"?>
<a:theme xmlns:a="http://schemas.openxmlformats.org/drawingml/2006/main" name="1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5.xml><?xml version="1.0" encoding="utf-8"?>
<a:theme xmlns:a="http://schemas.openxmlformats.org/drawingml/2006/main" name="1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6.xml><?xml version="1.0" encoding="utf-8"?>
<a:theme xmlns:a="http://schemas.openxmlformats.org/drawingml/2006/main" name="1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7.xml><?xml version="1.0" encoding="utf-8"?>
<a:theme xmlns:a="http://schemas.openxmlformats.org/drawingml/2006/main" name="1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8.xml><?xml version="1.0" encoding="utf-8"?>
<a:theme xmlns:a="http://schemas.openxmlformats.org/drawingml/2006/main" name="1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9.xml><?xml version="1.0" encoding="utf-8"?>
<a:theme xmlns:a="http://schemas.openxmlformats.org/drawingml/2006/main" name="1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0.xml><?xml version="1.0" encoding="utf-8"?>
<a:theme xmlns:a="http://schemas.openxmlformats.org/drawingml/2006/main" name="1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4.xml><?xml version="1.0" encoding="utf-8"?>
<a:theme xmlns:a="http://schemas.openxmlformats.org/drawingml/2006/main" name="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5.xml><?xml version="1.0" encoding="utf-8"?>
<a:theme xmlns:a="http://schemas.openxmlformats.org/drawingml/2006/main" name="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6.xml><?xml version="1.0" encoding="utf-8"?>
<a:theme xmlns:a="http://schemas.openxmlformats.org/drawingml/2006/main" name="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7.xml><?xml version="1.0" encoding="utf-8"?>
<a:theme xmlns:a="http://schemas.openxmlformats.org/drawingml/2006/main" name="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8.xml><?xml version="1.0" encoding="utf-8"?>
<a:theme xmlns:a="http://schemas.openxmlformats.org/drawingml/2006/main" name="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9.xml><?xml version="1.0" encoding="utf-8"?>
<a:theme xmlns:a="http://schemas.openxmlformats.org/drawingml/2006/main" name="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79F9AD5-3BCF-4DB6-B1D6-FBE68D160C74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7B22E8-F85E-4C6E-9588-141DF615DB0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23732</TotalTime>
  <Words>2199</Words>
  <Application>Microsoft Office PowerPoint</Application>
  <PresentationFormat>Custom</PresentationFormat>
  <Paragraphs>1277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11</vt:i4>
      </vt:variant>
    </vt:vector>
  </HeadingPairs>
  <TitlesOfParts>
    <vt:vector size="36" baseType="lpstr">
      <vt:lpstr>Arial</vt:lpstr>
      <vt:lpstr>Calibri</vt:lpstr>
      <vt:lpstr>Courier New</vt:lpstr>
      <vt:lpstr>Georgia</vt:lpstr>
      <vt:lpstr>Impact</vt:lpstr>
      <vt:lpstr>Uwaterloo_Theme</vt:lpstr>
      <vt:lpstr>1_Uwaterloo_Theme</vt:lpstr>
      <vt:lpstr>2_Uwaterloo_Theme</vt:lpstr>
      <vt:lpstr>3_Uwaterloo_Theme</vt:lpstr>
      <vt:lpstr>4_Uwaterloo_Theme</vt:lpstr>
      <vt:lpstr>5_Uwaterloo_Theme</vt:lpstr>
      <vt:lpstr>6_Uwaterloo_Theme</vt:lpstr>
      <vt:lpstr>7_Uwaterloo_Theme</vt:lpstr>
      <vt:lpstr>8_Uwaterloo_Theme</vt:lpstr>
      <vt:lpstr>9_Uwaterloo_Theme</vt:lpstr>
      <vt:lpstr>10_Uwaterloo_Theme</vt:lpstr>
      <vt:lpstr>11_Uwaterloo_Theme</vt:lpstr>
      <vt:lpstr>12_Uwaterloo_Theme</vt:lpstr>
      <vt:lpstr>13_Uwaterloo_Theme</vt:lpstr>
      <vt:lpstr>14_Uwaterloo_Theme</vt:lpstr>
      <vt:lpstr>15_Uwaterloo_Theme</vt:lpstr>
      <vt:lpstr>16_Uwaterloo_Theme</vt:lpstr>
      <vt:lpstr>17_Uwaterloo_Theme</vt:lpstr>
      <vt:lpstr>18_Uwaterloo_Theme</vt:lpstr>
      <vt:lpstr>19_Uwaterloo_Theme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2009</cp:revision>
  <cp:lastPrinted>2019-12-05T21:27:42Z</cp:lastPrinted>
  <dcterms:created xsi:type="dcterms:W3CDTF">2018-10-10T19:11:49Z</dcterms:created>
  <dcterms:modified xsi:type="dcterms:W3CDTF">2024-06-12T00:22:06Z</dcterms:modified>
</cp:coreProperties>
</file>