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>
        <p:scale>
          <a:sx n="100" d="100"/>
          <a:sy n="100" d="100"/>
        </p:scale>
        <p:origin x="1258" y="6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F6ECB-1AF5-45B6-A774-5118BB606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38DD68-5837-499A-B0B5-C173B2F1CA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7E88C2-FBC7-4157-90CF-40877B857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E6EE9-9D7C-4DA1-B330-01D2E3612C12}" type="datetimeFigureOut">
              <a:rPr lang="en-CA" smtClean="0"/>
              <a:t>2020-06-10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24353-1729-485F-AC6C-56837BC19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013BF6-09BA-40F5-9C90-381E2F710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08D61-A5A3-497E-BFB2-0BF9DCD6B50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30290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DE797-7988-4534-9150-1C2956FC2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38F6E5-E413-43C5-A37E-29059C0295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D7E03-5E5E-4EB0-944E-6B988958B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E6EE9-9D7C-4DA1-B330-01D2E3612C12}" type="datetimeFigureOut">
              <a:rPr lang="en-CA" smtClean="0"/>
              <a:t>2020-06-10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F7C5F2-5520-4D94-90AD-A27B46C8E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7EBA91-54CD-451D-882F-343741519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08D61-A5A3-497E-BFB2-0BF9DCD6B50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5861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EF6BC7-193C-4296-9B09-F222F9A52C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84C29C-4FE6-4569-AD32-6AA4A4E792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95351B-6CF8-46A7-AB42-A18925DC3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E6EE9-9D7C-4DA1-B330-01D2E3612C12}" type="datetimeFigureOut">
              <a:rPr lang="en-CA" smtClean="0"/>
              <a:t>2020-06-10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D1AFB-5CD9-4957-8F65-2DD211C39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99ACFB-89CA-4193-B0B4-8CC26D233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08D61-A5A3-497E-BFB2-0BF9DCD6B50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18857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DED8F-DB2C-43E4-A8F6-9E75C1224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551EF-7DFB-4FF8-8ED2-F4214F85BA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C213A2-030E-47C4-BA37-A62255AD0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E6EE9-9D7C-4DA1-B330-01D2E3612C12}" type="datetimeFigureOut">
              <a:rPr lang="en-CA" smtClean="0"/>
              <a:t>2020-06-10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8F4E7-674D-403A-85EB-8FA9609E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C2C24-5F28-4652-A4B4-E69CBB201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08D61-A5A3-497E-BFB2-0BF9DCD6B50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98936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D41C6-1E2C-4E4B-AC7F-5B2A94E8C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C38AFF-4BFA-4152-8EE0-307656B7B4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F625D0-2B66-4310-9555-1914B154F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E6EE9-9D7C-4DA1-B330-01D2E3612C12}" type="datetimeFigureOut">
              <a:rPr lang="en-CA" smtClean="0"/>
              <a:t>2020-06-10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78FBE7-4CE5-4A4D-AFB2-EE0C5244C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14E9C3-EC67-40B2-AE54-53DC29AE5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08D61-A5A3-497E-BFB2-0BF9DCD6B50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3391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2A292-6FE1-45E0-B1CF-D44D585A9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7C54A-E769-4F0E-832A-5567B01B66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538481-6264-4761-A5EC-72D5263EAC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E81D83-F73F-4D81-AE2F-E215C0022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E6EE9-9D7C-4DA1-B330-01D2E3612C12}" type="datetimeFigureOut">
              <a:rPr lang="en-CA" smtClean="0"/>
              <a:t>2020-06-10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6B7DC6-97A8-4C47-A9AA-C145E1A0E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183116-3258-474B-927F-112739805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08D61-A5A3-497E-BFB2-0BF9DCD6B50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38997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F89B5-C9C4-4435-AF1C-C270570AE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99F1B1-3593-4E6F-9D05-DC408AD66A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2E2694-EF74-4870-8AB0-C814B38984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867D4E-8BBD-474C-A24A-70DA77A400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C4771C-D539-4737-A94F-B343165CDC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A9DF27-61C7-4599-999C-06A732B86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E6EE9-9D7C-4DA1-B330-01D2E3612C12}" type="datetimeFigureOut">
              <a:rPr lang="en-CA" smtClean="0"/>
              <a:t>2020-06-10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43E2EC-6D9F-4545-9C7D-BE61FDBB7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BB92EE-5CDB-4D92-A64E-86F75A74F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08D61-A5A3-497E-BFB2-0BF9DCD6B50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89420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3D3BF-1FEF-4C33-8324-9BE2DA223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3639A0-550B-4E36-B6A8-85658FF2B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E6EE9-9D7C-4DA1-B330-01D2E3612C12}" type="datetimeFigureOut">
              <a:rPr lang="en-CA" smtClean="0"/>
              <a:t>2020-06-10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583133-4B1E-434B-A89B-951A890D3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F36005-0916-4C17-99B6-8FD9AF03D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08D61-A5A3-497E-BFB2-0BF9DCD6B50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71634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BD1CE5-ADE6-4D99-8665-CE46087C9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E6EE9-9D7C-4DA1-B330-01D2E3612C12}" type="datetimeFigureOut">
              <a:rPr lang="en-CA" smtClean="0"/>
              <a:t>2020-06-10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E4D211-0537-41C1-802C-18C2606B8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291F03-7CEA-405E-B79E-09CEBD928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08D61-A5A3-497E-BFB2-0BF9DCD6B50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82201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919AB-08ED-494B-A66A-A68215157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3ECCD-F574-44A1-90BD-81A5795F26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C8780B-4FEA-49C9-ADD4-D190B94883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C39339-4295-4F49-9A97-8AB00CCB8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E6EE9-9D7C-4DA1-B330-01D2E3612C12}" type="datetimeFigureOut">
              <a:rPr lang="en-CA" smtClean="0"/>
              <a:t>2020-06-10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2EF612-0E19-418E-9FF2-FE6C2C765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A6E863-1B22-4D2D-A230-872CE67A4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08D61-A5A3-497E-BFB2-0BF9DCD6B50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8174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D7819-65D8-4805-ACC6-05E2F996F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01C5A0-9F10-4886-B722-CBA7BC9463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6F903F-260F-486F-8A2A-F9085A135D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C88B1A-528E-4976-9141-0C1A57D39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E6EE9-9D7C-4DA1-B330-01D2E3612C12}" type="datetimeFigureOut">
              <a:rPr lang="en-CA" smtClean="0"/>
              <a:t>2020-06-10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0AEBD9-1FE2-4D71-BFBE-6567129FB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C71916-43AF-41D5-A6AF-B4278AE1B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08D61-A5A3-497E-BFB2-0BF9DCD6B50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91332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39A066-5251-4038-B3DC-635E3859B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693174-19E4-4C60-8A13-34D3B76F9E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DBAFFB-6CB3-4811-BCC0-0DCD291E0B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AE6EE9-9D7C-4DA1-B330-01D2E3612C12}" type="datetimeFigureOut">
              <a:rPr lang="en-CA" smtClean="0"/>
              <a:t>2020-06-10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926787-63A4-4D68-BD98-0B95F876DD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25D9D-E27E-44F9-ABC3-6A08B33851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208D61-A5A3-497E-BFB2-0BF9DCD6B50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53251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60C31EE-1642-4E29-8F4E-64F6CE61F0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4612145"/>
              </p:ext>
            </p:extLst>
          </p:nvPr>
        </p:nvGraphicFramePr>
        <p:xfrm>
          <a:off x="591478" y="1413510"/>
          <a:ext cx="2852764" cy="24917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3191">
                  <a:extLst>
                    <a:ext uri="{9D8B030D-6E8A-4147-A177-3AD203B41FA5}">
                      <a16:colId xmlns:a16="http://schemas.microsoft.com/office/drawing/2014/main" val="3229186666"/>
                    </a:ext>
                  </a:extLst>
                </a:gridCol>
                <a:gridCol w="713191">
                  <a:extLst>
                    <a:ext uri="{9D8B030D-6E8A-4147-A177-3AD203B41FA5}">
                      <a16:colId xmlns:a16="http://schemas.microsoft.com/office/drawing/2014/main" val="2397493234"/>
                    </a:ext>
                  </a:extLst>
                </a:gridCol>
                <a:gridCol w="713191">
                  <a:extLst>
                    <a:ext uri="{9D8B030D-6E8A-4147-A177-3AD203B41FA5}">
                      <a16:colId xmlns:a16="http://schemas.microsoft.com/office/drawing/2014/main" val="3008132794"/>
                    </a:ext>
                  </a:extLst>
                </a:gridCol>
                <a:gridCol w="713191">
                  <a:extLst>
                    <a:ext uri="{9D8B030D-6E8A-4147-A177-3AD203B41FA5}">
                      <a16:colId xmlns:a16="http://schemas.microsoft.com/office/drawing/2014/main" val="2400785873"/>
                    </a:ext>
                  </a:extLst>
                </a:gridCol>
              </a:tblGrid>
              <a:tr h="622935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1</a:t>
                      </a:r>
                    </a:p>
                  </a:txBody>
                  <a:tcPr marL="66720" marR="66720" marT="33360" marB="333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2</a:t>
                      </a:r>
                    </a:p>
                  </a:txBody>
                  <a:tcPr marL="66720" marR="66720" marT="33360" marB="333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3</a:t>
                      </a:r>
                    </a:p>
                  </a:txBody>
                  <a:tcPr marL="66720" marR="66720" marT="33360" marB="333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4</a:t>
                      </a:r>
                    </a:p>
                  </a:txBody>
                  <a:tcPr marL="66720" marR="66720" marT="33360" marB="33360" anchor="ctr"/>
                </a:tc>
                <a:extLst>
                  <a:ext uri="{0D108BD9-81ED-4DB2-BD59-A6C34878D82A}">
                    <a16:rowId xmlns:a16="http://schemas.microsoft.com/office/drawing/2014/main" val="1876970907"/>
                  </a:ext>
                </a:extLst>
              </a:tr>
              <a:tr h="622935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8</a:t>
                      </a:r>
                    </a:p>
                  </a:txBody>
                  <a:tcPr marL="66720" marR="66720" marT="33360" marB="333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7</a:t>
                      </a:r>
                    </a:p>
                  </a:txBody>
                  <a:tcPr marL="66720" marR="66720" marT="33360" marB="333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6</a:t>
                      </a:r>
                    </a:p>
                  </a:txBody>
                  <a:tcPr marL="66720" marR="66720" marT="33360" marB="333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5</a:t>
                      </a:r>
                    </a:p>
                  </a:txBody>
                  <a:tcPr marL="66720" marR="66720" marT="33360" marB="33360" anchor="ctr"/>
                </a:tc>
                <a:extLst>
                  <a:ext uri="{0D108BD9-81ED-4DB2-BD59-A6C34878D82A}">
                    <a16:rowId xmlns:a16="http://schemas.microsoft.com/office/drawing/2014/main" val="99297275"/>
                  </a:ext>
                </a:extLst>
              </a:tr>
              <a:tr h="622935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9</a:t>
                      </a:r>
                    </a:p>
                  </a:txBody>
                  <a:tcPr marL="66720" marR="66720" marT="33360" marB="333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10</a:t>
                      </a:r>
                    </a:p>
                  </a:txBody>
                  <a:tcPr marL="66720" marR="66720" marT="33360" marB="333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11</a:t>
                      </a:r>
                    </a:p>
                  </a:txBody>
                  <a:tcPr marL="66720" marR="66720" marT="33360" marB="333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12</a:t>
                      </a:r>
                    </a:p>
                  </a:txBody>
                  <a:tcPr marL="66720" marR="66720" marT="33360" marB="33360" anchor="ctr"/>
                </a:tc>
                <a:extLst>
                  <a:ext uri="{0D108BD9-81ED-4DB2-BD59-A6C34878D82A}">
                    <a16:rowId xmlns:a16="http://schemas.microsoft.com/office/drawing/2014/main" val="9967617"/>
                  </a:ext>
                </a:extLst>
              </a:tr>
              <a:tr h="622935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16</a:t>
                      </a:r>
                    </a:p>
                  </a:txBody>
                  <a:tcPr marL="66720" marR="66720" marT="33360" marB="333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15</a:t>
                      </a:r>
                    </a:p>
                  </a:txBody>
                  <a:tcPr marL="66720" marR="66720" marT="33360" marB="333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14</a:t>
                      </a:r>
                    </a:p>
                  </a:txBody>
                  <a:tcPr marL="66720" marR="66720" marT="33360" marB="333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13</a:t>
                      </a:r>
                    </a:p>
                  </a:txBody>
                  <a:tcPr marL="66720" marR="66720" marT="33360" marB="33360" anchor="ctr"/>
                </a:tc>
                <a:extLst>
                  <a:ext uri="{0D108BD9-81ED-4DB2-BD59-A6C34878D82A}">
                    <a16:rowId xmlns:a16="http://schemas.microsoft.com/office/drawing/2014/main" val="377324209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398FB67-8EAE-4D1A-B3F5-4F51DD72EF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9288236"/>
              </p:ext>
            </p:extLst>
          </p:nvPr>
        </p:nvGraphicFramePr>
        <p:xfrm>
          <a:off x="3791878" y="1413510"/>
          <a:ext cx="3462360" cy="31756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2472">
                  <a:extLst>
                    <a:ext uri="{9D8B030D-6E8A-4147-A177-3AD203B41FA5}">
                      <a16:colId xmlns:a16="http://schemas.microsoft.com/office/drawing/2014/main" val="3229186666"/>
                    </a:ext>
                  </a:extLst>
                </a:gridCol>
                <a:gridCol w="692472">
                  <a:extLst>
                    <a:ext uri="{9D8B030D-6E8A-4147-A177-3AD203B41FA5}">
                      <a16:colId xmlns:a16="http://schemas.microsoft.com/office/drawing/2014/main" val="2397493234"/>
                    </a:ext>
                  </a:extLst>
                </a:gridCol>
                <a:gridCol w="692472">
                  <a:extLst>
                    <a:ext uri="{9D8B030D-6E8A-4147-A177-3AD203B41FA5}">
                      <a16:colId xmlns:a16="http://schemas.microsoft.com/office/drawing/2014/main" val="3008132794"/>
                    </a:ext>
                  </a:extLst>
                </a:gridCol>
                <a:gridCol w="692472">
                  <a:extLst>
                    <a:ext uri="{9D8B030D-6E8A-4147-A177-3AD203B41FA5}">
                      <a16:colId xmlns:a16="http://schemas.microsoft.com/office/drawing/2014/main" val="2400785873"/>
                    </a:ext>
                  </a:extLst>
                </a:gridCol>
                <a:gridCol w="692472">
                  <a:extLst>
                    <a:ext uri="{9D8B030D-6E8A-4147-A177-3AD203B41FA5}">
                      <a16:colId xmlns:a16="http://schemas.microsoft.com/office/drawing/2014/main" val="510521540"/>
                    </a:ext>
                  </a:extLst>
                </a:gridCol>
              </a:tblGrid>
              <a:tr h="635127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1</a:t>
                      </a:r>
                    </a:p>
                  </a:txBody>
                  <a:tcPr marL="66720" marR="66720" marT="33360" marB="333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2</a:t>
                      </a:r>
                    </a:p>
                  </a:txBody>
                  <a:tcPr marL="66720" marR="66720" marT="33360" marB="333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3</a:t>
                      </a:r>
                    </a:p>
                  </a:txBody>
                  <a:tcPr marL="66720" marR="66720" marT="33360" marB="333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4</a:t>
                      </a:r>
                    </a:p>
                  </a:txBody>
                  <a:tcPr marL="66720" marR="66720" marT="33360" marB="333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5</a:t>
                      </a:r>
                    </a:p>
                  </a:txBody>
                  <a:tcPr marL="66720" marR="66720" marT="33360" marB="33360" anchor="ctr"/>
                </a:tc>
                <a:extLst>
                  <a:ext uri="{0D108BD9-81ED-4DB2-BD59-A6C34878D82A}">
                    <a16:rowId xmlns:a16="http://schemas.microsoft.com/office/drawing/2014/main" val="1876970907"/>
                  </a:ext>
                </a:extLst>
              </a:tr>
              <a:tr h="635127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10</a:t>
                      </a:r>
                    </a:p>
                  </a:txBody>
                  <a:tcPr marL="66720" marR="66720" marT="33360" marB="333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9</a:t>
                      </a:r>
                    </a:p>
                  </a:txBody>
                  <a:tcPr marL="66720" marR="66720" marT="33360" marB="333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8</a:t>
                      </a:r>
                    </a:p>
                  </a:txBody>
                  <a:tcPr marL="66720" marR="66720" marT="33360" marB="333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7</a:t>
                      </a:r>
                    </a:p>
                  </a:txBody>
                  <a:tcPr marL="66720" marR="66720" marT="33360" marB="333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6</a:t>
                      </a:r>
                    </a:p>
                  </a:txBody>
                  <a:tcPr marL="66720" marR="66720" marT="33360" marB="33360" anchor="ctr"/>
                </a:tc>
                <a:extLst>
                  <a:ext uri="{0D108BD9-81ED-4DB2-BD59-A6C34878D82A}">
                    <a16:rowId xmlns:a16="http://schemas.microsoft.com/office/drawing/2014/main" val="99297275"/>
                  </a:ext>
                </a:extLst>
              </a:tr>
              <a:tr h="635127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11</a:t>
                      </a:r>
                    </a:p>
                  </a:txBody>
                  <a:tcPr marL="66720" marR="66720" marT="33360" marB="333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12</a:t>
                      </a:r>
                    </a:p>
                  </a:txBody>
                  <a:tcPr marL="66720" marR="66720" marT="33360" marB="333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13</a:t>
                      </a:r>
                    </a:p>
                  </a:txBody>
                  <a:tcPr marL="66720" marR="66720" marT="33360" marB="333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14</a:t>
                      </a:r>
                    </a:p>
                  </a:txBody>
                  <a:tcPr marL="66720" marR="66720" marT="33360" marB="333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15</a:t>
                      </a:r>
                    </a:p>
                  </a:txBody>
                  <a:tcPr marL="66720" marR="66720" marT="33360" marB="33360" anchor="ctr"/>
                </a:tc>
                <a:extLst>
                  <a:ext uri="{0D108BD9-81ED-4DB2-BD59-A6C34878D82A}">
                    <a16:rowId xmlns:a16="http://schemas.microsoft.com/office/drawing/2014/main" val="9967617"/>
                  </a:ext>
                </a:extLst>
              </a:tr>
              <a:tr h="635127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20</a:t>
                      </a:r>
                    </a:p>
                  </a:txBody>
                  <a:tcPr marL="66720" marR="66720" marT="33360" marB="333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19</a:t>
                      </a:r>
                    </a:p>
                  </a:txBody>
                  <a:tcPr marL="66720" marR="66720" marT="33360" marB="333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18</a:t>
                      </a:r>
                    </a:p>
                  </a:txBody>
                  <a:tcPr marL="66720" marR="66720" marT="33360" marB="333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17</a:t>
                      </a:r>
                    </a:p>
                  </a:txBody>
                  <a:tcPr marL="66720" marR="66720" marT="33360" marB="333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16</a:t>
                      </a:r>
                    </a:p>
                  </a:txBody>
                  <a:tcPr marL="66720" marR="66720" marT="33360" marB="33360" anchor="ctr"/>
                </a:tc>
                <a:extLst>
                  <a:ext uri="{0D108BD9-81ED-4DB2-BD59-A6C34878D82A}">
                    <a16:rowId xmlns:a16="http://schemas.microsoft.com/office/drawing/2014/main" val="3773242098"/>
                  </a:ext>
                </a:extLst>
              </a:tr>
              <a:tr h="635127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21</a:t>
                      </a:r>
                    </a:p>
                  </a:txBody>
                  <a:tcPr marL="66720" marR="66720" marT="33360" marB="333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22</a:t>
                      </a:r>
                    </a:p>
                  </a:txBody>
                  <a:tcPr marL="66720" marR="66720" marT="33360" marB="333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23</a:t>
                      </a:r>
                    </a:p>
                  </a:txBody>
                  <a:tcPr marL="66720" marR="66720" marT="33360" marB="333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24</a:t>
                      </a:r>
                    </a:p>
                  </a:txBody>
                  <a:tcPr marL="66720" marR="66720" marT="33360" marB="333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25</a:t>
                      </a:r>
                    </a:p>
                  </a:txBody>
                  <a:tcPr marL="66720" marR="66720" marT="33360" marB="33360" anchor="ctr"/>
                </a:tc>
                <a:extLst>
                  <a:ext uri="{0D108BD9-81ED-4DB2-BD59-A6C34878D82A}">
                    <a16:rowId xmlns:a16="http://schemas.microsoft.com/office/drawing/2014/main" val="13490906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E0F5E60-4F9B-4242-9A35-900D7F81DD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8106106"/>
              </p:ext>
            </p:extLst>
          </p:nvPr>
        </p:nvGraphicFramePr>
        <p:xfrm>
          <a:off x="7601874" y="1413510"/>
          <a:ext cx="4011006" cy="38107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8501">
                  <a:extLst>
                    <a:ext uri="{9D8B030D-6E8A-4147-A177-3AD203B41FA5}">
                      <a16:colId xmlns:a16="http://schemas.microsoft.com/office/drawing/2014/main" val="3229186666"/>
                    </a:ext>
                  </a:extLst>
                </a:gridCol>
                <a:gridCol w="668501">
                  <a:extLst>
                    <a:ext uri="{9D8B030D-6E8A-4147-A177-3AD203B41FA5}">
                      <a16:colId xmlns:a16="http://schemas.microsoft.com/office/drawing/2014/main" val="2397493234"/>
                    </a:ext>
                  </a:extLst>
                </a:gridCol>
                <a:gridCol w="668501">
                  <a:extLst>
                    <a:ext uri="{9D8B030D-6E8A-4147-A177-3AD203B41FA5}">
                      <a16:colId xmlns:a16="http://schemas.microsoft.com/office/drawing/2014/main" val="3008132794"/>
                    </a:ext>
                  </a:extLst>
                </a:gridCol>
                <a:gridCol w="668501">
                  <a:extLst>
                    <a:ext uri="{9D8B030D-6E8A-4147-A177-3AD203B41FA5}">
                      <a16:colId xmlns:a16="http://schemas.microsoft.com/office/drawing/2014/main" val="2400785873"/>
                    </a:ext>
                  </a:extLst>
                </a:gridCol>
                <a:gridCol w="668501">
                  <a:extLst>
                    <a:ext uri="{9D8B030D-6E8A-4147-A177-3AD203B41FA5}">
                      <a16:colId xmlns:a16="http://schemas.microsoft.com/office/drawing/2014/main" val="510521540"/>
                    </a:ext>
                  </a:extLst>
                </a:gridCol>
                <a:gridCol w="668501">
                  <a:extLst>
                    <a:ext uri="{9D8B030D-6E8A-4147-A177-3AD203B41FA5}">
                      <a16:colId xmlns:a16="http://schemas.microsoft.com/office/drawing/2014/main" val="797741638"/>
                    </a:ext>
                  </a:extLst>
                </a:gridCol>
              </a:tblGrid>
              <a:tr h="635127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1</a:t>
                      </a:r>
                    </a:p>
                  </a:txBody>
                  <a:tcPr marL="66720" marR="66720" marT="33360" marB="333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2</a:t>
                      </a:r>
                    </a:p>
                  </a:txBody>
                  <a:tcPr marL="66720" marR="66720" marT="33360" marB="333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3</a:t>
                      </a:r>
                    </a:p>
                  </a:txBody>
                  <a:tcPr marL="66720" marR="66720" marT="33360" marB="333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4</a:t>
                      </a:r>
                    </a:p>
                  </a:txBody>
                  <a:tcPr marL="66720" marR="66720" marT="33360" marB="333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5</a:t>
                      </a:r>
                    </a:p>
                  </a:txBody>
                  <a:tcPr marL="66720" marR="66720" marT="33360" marB="333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6</a:t>
                      </a:r>
                    </a:p>
                  </a:txBody>
                  <a:tcPr marL="66720" marR="66720" marT="33360" marB="33360" anchor="ctr"/>
                </a:tc>
                <a:extLst>
                  <a:ext uri="{0D108BD9-81ED-4DB2-BD59-A6C34878D82A}">
                    <a16:rowId xmlns:a16="http://schemas.microsoft.com/office/drawing/2014/main" val="1876970907"/>
                  </a:ext>
                </a:extLst>
              </a:tr>
              <a:tr h="635127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12</a:t>
                      </a:r>
                    </a:p>
                  </a:txBody>
                  <a:tcPr marL="66720" marR="66720" marT="33360" marB="333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11</a:t>
                      </a:r>
                    </a:p>
                  </a:txBody>
                  <a:tcPr marL="66720" marR="66720" marT="33360" marB="333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10</a:t>
                      </a:r>
                    </a:p>
                  </a:txBody>
                  <a:tcPr marL="66720" marR="66720" marT="33360" marB="333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9</a:t>
                      </a:r>
                    </a:p>
                  </a:txBody>
                  <a:tcPr marL="66720" marR="66720" marT="33360" marB="333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8</a:t>
                      </a:r>
                    </a:p>
                  </a:txBody>
                  <a:tcPr marL="66720" marR="66720" marT="33360" marB="333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7</a:t>
                      </a:r>
                    </a:p>
                  </a:txBody>
                  <a:tcPr marL="66720" marR="66720" marT="33360" marB="33360" anchor="ctr"/>
                </a:tc>
                <a:extLst>
                  <a:ext uri="{0D108BD9-81ED-4DB2-BD59-A6C34878D82A}">
                    <a16:rowId xmlns:a16="http://schemas.microsoft.com/office/drawing/2014/main" val="99297275"/>
                  </a:ext>
                </a:extLst>
              </a:tr>
              <a:tr h="635127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13</a:t>
                      </a:r>
                    </a:p>
                  </a:txBody>
                  <a:tcPr marL="66720" marR="66720" marT="33360" marB="333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14</a:t>
                      </a:r>
                    </a:p>
                  </a:txBody>
                  <a:tcPr marL="66720" marR="66720" marT="33360" marB="333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15</a:t>
                      </a:r>
                    </a:p>
                  </a:txBody>
                  <a:tcPr marL="66720" marR="66720" marT="33360" marB="333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16</a:t>
                      </a:r>
                    </a:p>
                  </a:txBody>
                  <a:tcPr marL="66720" marR="66720" marT="33360" marB="333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17</a:t>
                      </a:r>
                    </a:p>
                  </a:txBody>
                  <a:tcPr marL="66720" marR="66720" marT="33360" marB="333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18</a:t>
                      </a:r>
                    </a:p>
                  </a:txBody>
                  <a:tcPr marL="66720" marR="66720" marT="33360" marB="33360" anchor="ctr"/>
                </a:tc>
                <a:extLst>
                  <a:ext uri="{0D108BD9-81ED-4DB2-BD59-A6C34878D82A}">
                    <a16:rowId xmlns:a16="http://schemas.microsoft.com/office/drawing/2014/main" val="9967617"/>
                  </a:ext>
                </a:extLst>
              </a:tr>
              <a:tr h="635127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24</a:t>
                      </a:r>
                    </a:p>
                  </a:txBody>
                  <a:tcPr marL="66720" marR="66720" marT="33360" marB="333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23</a:t>
                      </a:r>
                    </a:p>
                  </a:txBody>
                  <a:tcPr marL="66720" marR="66720" marT="33360" marB="333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22</a:t>
                      </a:r>
                    </a:p>
                  </a:txBody>
                  <a:tcPr marL="66720" marR="66720" marT="33360" marB="333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21</a:t>
                      </a:r>
                    </a:p>
                  </a:txBody>
                  <a:tcPr marL="66720" marR="66720" marT="33360" marB="333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20</a:t>
                      </a:r>
                    </a:p>
                  </a:txBody>
                  <a:tcPr marL="66720" marR="66720" marT="33360" marB="333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19</a:t>
                      </a:r>
                    </a:p>
                  </a:txBody>
                  <a:tcPr marL="66720" marR="66720" marT="33360" marB="33360" anchor="ctr"/>
                </a:tc>
                <a:extLst>
                  <a:ext uri="{0D108BD9-81ED-4DB2-BD59-A6C34878D82A}">
                    <a16:rowId xmlns:a16="http://schemas.microsoft.com/office/drawing/2014/main" val="3773242098"/>
                  </a:ext>
                </a:extLst>
              </a:tr>
              <a:tr h="635127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25</a:t>
                      </a:r>
                    </a:p>
                  </a:txBody>
                  <a:tcPr marL="66720" marR="66720" marT="33360" marB="333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26</a:t>
                      </a:r>
                    </a:p>
                  </a:txBody>
                  <a:tcPr marL="66720" marR="66720" marT="33360" marB="333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27</a:t>
                      </a:r>
                    </a:p>
                  </a:txBody>
                  <a:tcPr marL="66720" marR="66720" marT="33360" marB="333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28</a:t>
                      </a:r>
                    </a:p>
                  </a:txBody>
                  <a:tcPr marL="66720" marR="66720" marT="33360" marB="333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29</a:t>
                      </a:r>
                    </a:p>
                  </a:txBody>
                  <a:tcPr marL="66720" marR="66720" marT="33360" marB="333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30</a:t>
                      </a:r>
                    </a:p>
                  </a:txBody>
                  <a:tcPr marL="66720" marR="66720" marT="33360" marB="33360" anchor="ctr"/>
                </a:tc>
                <a:extLst>
                  <a:ext uri="{0D108BD9-81ED-4DB2-BD59-A6C34878D82A}">
                    <a16:rowId xmlns:a16="http://schemas.microsoft.com/office/drawing/2014/main" val="13490906"/>
                  </a:ext>
                </a:extLst>
              </a:tr>
              <a:tr h="635127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36</a:t>
                      </a:r>
                    </a:p>
                  </a:txBody>
                  <a:tcPr marL="66720" marR="66720" marT="33360" marB="333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35</a:t>
                      </a:r>
                    </a:p>
                  </a:txBody>
                  <a:tcPr marL="66720" marR="66720" marT="33360" marB="333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34</a:t>
                      </a:r>
                    </a:p>
                  </a:txBody>
                  <a:tcPr marL="66720" marR="66720" marT="33360" marB="333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33</a:t>
                      </a:r>
                    </a:p>
                  </a:txBody>
                  <a:tcPr marL="66720" marR="66720" marT="33360" marB="333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32</a:t>
                      </a:r>
                    </a:p>
                  </a:txBody>
                  <a:tcPr marL="66720" marR="66720" marT="33360" marB="333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31</a:t>
                      </a:r>
                    </a:p>
                  </a:txBody>
                  <a:tcPr marL="66720" marR="66720" marT="33360" marB="33360" anchor="ctr"/>
                </a:tc>
                <a:extLst>
                  <a:ext uri="{0D108BD9-81ED-4DB2-BD59-A6C34878D82A}">
                    <a16:rowId xmlns:a16="http://schemas.microsoft.com/office/drawing/2014/main" val="150377925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AC145C4-D142-42B6-B1A5-24755DC13918}"/>
              </a:ext>
            </a:extLst>
          </p:cNvPr>
          <p:cNvSpPr txBox="1"/>
          <p:nvPr/>
        </p:nvSpPr>
        <p:spPr>
          <a:xfrm>
            <a:off x="1005840" y="586740"/>
            <a:ext cx="2019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n = 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E84733-4CC5-4BFB-AF3F-C8395A6A4F19}"/>
              </a:ext>
            </a:extLst>
          </p:cNvPr>
          <p:cNvSpPr txBox="1"/>
          <p:nvPr/>
        </p:nvSpPr>
        <p:spPr>
          <a:xfrm>
            <a:off x="4513408" y="586740"/>
            <a:ext cx="2019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n = 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DD546D-C716-479C-8099-E2195D403502}"/>
              </a:ext>
            </a:extLst>
          </p:cNvPr>
          <p:cNvSpPr txBox="1"/>
          <p:nvPr/>
        </p:nvSpPr>
        <p:spPr>
          <a:xfrm>
            <a:off x="8597727" y="586740"/>
            <a:ext cx="2019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n = 6</a:t>
            </a:r>
          </a:p>
        </p:txBody>
      </p:sp>
    </p:spTree>
    <p:extLst>
      <p:ext uri="{BB962C8B-B14F-4D97-AF65-F5344CB8AC3E}">
        <p14:creationId xmlns:p14="http://schemas.microsoft.com/office/powerpoint/2010/main" val="2539504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86</Words>
  <Application>Microsoft Office PowerPoint</Application>
  <PresentationFormat>Widescreen</PresentationFormat>
  <Paragraphs>80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Chul Min Yeum</dc:creator>
  <cp:lastModifiedBy>Chul Min Yeum</cp:lastModifiedBy>
  <cp:revision>2</cp:revision>
  <dcterms:created xsi:type="dcterms:W3CDTF">2020-06-10T17:28:05Z</dcterms:created>
  <dcterms:modified xsi:type="dcterms:W3CDTF">2020-06-10T17:40:57Z</dcterms:modified>
</cp:coreProperties>
</file>