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>
        <p:scale>
          <a:sx n="66" d="100"/>
          <a:sy n="66" d="100"/>
        </p:scale>
        <p:origin x="2262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8F5B8-9E19-A8FC-96BD-FAE251D61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FD961-6739-528E-8F6E-994D1C8C6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7D8E-C037-33F4-8FF1-40765FD3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D5BDA-DE45-EEC7-8808-41F7962A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14B7-6129-3D46-61AB-FCD9FF9E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5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BDEAB-EBAE-B9CD-B1CC-F3B2DE333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B57C0-C1BB-23E4-9C64-4A04D46A6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0DA88-2E51-4336-55FD-4510AC46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5E4D-3FB5-DD82-C2BB-E7078A0C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0C3F4-2050-D934-C7D4-7B7415AD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6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07C94-8111-9859-978D-2DB53AEF7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F3D13-488D-4A64-9480-E60C7BD1C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2D595-B7CD-8D88-6516-01039E81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18814-56DF-E0B4-92D9-998008FC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64310-6D11-B34E-7A48-73E2B0F8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86C7-520A-1EE6-1AF3-71956910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F1B8-D4EF-FA74-57BA-38529C83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8172-7195-F88E-C8EA-F49E6C476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40AC1-7EA9-FA1F-EE02-352E7B5A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16511-D7B6-FA4F-501F-EB7E5AFA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2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3761F-99E6-1F6C-DCBA-AFE9549E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DC7B3-CEBE-1E08-986A-F1C05853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A882-B845-733D-7546-8023860C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D8C8-C9E7-472A-BB89-237BF840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2DBE-30A2-287C-D86F-A9779A76E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4B21-5CA1-17FF-0695-A3A2666B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70EC6-E4E0-A5E8-58BE-405FCE3B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3101E-449D-1511-E7D8-BC458530F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57DE0-D8DC-A2F3-7C34-4F589244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2E824-82DE-BC64-BA41-1A0E8E97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ACA4E-59B5-3D91-D152-7B3DFF7C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4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D1C3-1E89-0398-4B3A-47481B9C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8240B-11A6-E071-2320-E41857989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807D9-CC6B-B157-648E-C249BF3D0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6FB6A-25CC-DC2B-6978-6475B8406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3818E-CEA0-E212-12BD-E19AD21FD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236C7-1EBC-0639-CA7A-55FCD21AF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AB326-6176-DE9D-B892-BEDB72B0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ED1AB-B57D-F2B5-B354-6F0B0B13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9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B551-A833-FCEE-72F4-1FFB943D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30655-0D38-1C4C-7F69-94E7C12A3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83DB-7125-0354-C7CB-77C3D0EB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AC6ED-FA27-929E-D95A-F2A64466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0F3FA-E3A1-7338-E22B-23EDA50A2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00D97-96F1-F453-D1DE-E3A16D49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F48C-FA08-D7A3-AA7C-EE4F833AE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4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88A-7AE7-BF55-4A32-E0A03E232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DAA1-1940-C274-6160-326A6D3D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E258A-BC52-E331-C2CB-01EB57801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4EB9B-0B30-7013-429C-129DFC48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9025F-1EC8-4540-5265-E6F74B93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82C3E-6380-56E9-5C32-3BC4F859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2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5FA1C-F715-DFEA-6DDE-DB6AFB9EC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0C6B1-97A5-BC6C-2037-81A155186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7FAFF-AF63-F9D5-6A05-6D2D7EFA7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9EF51-7D0A-3CE7-4715-28A7DD3D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DF390-617D-55F3-8BAD-5D1DFD54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2AB77-E213-C560-5D8F-CA4B61CC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D32EE-EBB3-49FD-8F1D-C21E878F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9AA0-DFC7-7E71-CD37-F36EAE04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7A346-237A-591E-0DC2-DD50C50AF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8DC5E-DAAE-4B52-A73B-8DECDEDA537B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6B88-A90B-285E-DC40-654EA3365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905FE-130A-9939-903D-153CD9594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87C79-453C-4A96-A86C-40E8D06BE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6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1F5A05-1585-36F2-F91F-95FA9EC10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05177"/>
              </p:ext>
            </p:extLst>
          </p:nvPr>
        </p:nvGraphicFramePr>
        <p:xfrm>
          <a:off x="76200" y="60782"/>
          <a:ext cx="5930900" cy="209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090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092782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 = 0;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5)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+ 3;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elseif rem(val, 2)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+ 2;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+ 0;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207549-AB25-DFD5-0C97-3D0FB272F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65766"/>
              </p:ext>
            </p:extLst>
          </p:nvPr>
        </p:nvGraphicFramePr>
        <p:xfrm>
          <a:off x="76200" y="2270125"/>
          <a:ext cx="5930900" cy="209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090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092782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 = 0;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5)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+ 3;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elseif rem(val, 2)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+ 2;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elseif (rem(val, 5) == 0) &amp;&amp; (rem(val, 2) == 0) 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+ 5;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5E44DC-B2D4-7498-E84D-97888AE9D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277208"/>
              </p:ext>
            </p:extLst>
          </p:nvPr>
        </p:nvGraphicFramePr>
        <p:xfrm>
          <a:off x="76200" y="4479468"/>
          <a:ext cx="5930900" cy="209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090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092782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 = 0;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(rem(val, 5) == 0) &amp;&amp; (rem(val, 2) == 0) 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+ 5;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elseif rem(val, 5)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+ 3;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elseif rem(val, 2)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+ 2;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3EF38F8-88E5-0DAC-CB50-3387FFB3E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22606"/>
              </p:ext>
            </p:extLst>
          </p:nvPr>
        </p:nvGraphicFramePr>
        <p:xfrm>
          <a:off x="6165850" y="60782"/>
          <a:ext cx="5930900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090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1715631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5)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3;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elseif rem(val, 2)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2;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0;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6383684-8AFA-15DE-40F8-5D3B6F7D8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79708"/>
              </p:ext>
            </p:extLst>
          </p:nvPr>
        </p:nvGraphicFramePr>
        <p:xfrm>
          <a:off x="6165850" y="1965325"/>
          <a:ext cx="59309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090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092782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5)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3;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elseif rem(val, 2)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2;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elseif (rem(val, 5) == 0) &amp;&amp; (rem(val, 2) == 0) 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5;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0;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741F697-F990-B418-55E0-9EF551E4B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145607"/>
              </p:ext>
            </p:extLst>
          </p:nvPr>
        </p:nvGraphicFramePr>
        <p:xfrm>
          <a:off x="6165850" y="4417556"/>
          <a:ext cx="59309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0900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092782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(rem(val, 5) == 0) &amp;&amp; (rem(val, 2) == 0) 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5;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elseif rem(val, 5)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3;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elseif rem(val, 2)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2;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0;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72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1F5A05-1585-36F2-F91F-95FA9EC10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47678"/>
              </p:ext>
            </p:extLst>
          </p:nvPr>
        </p:nvGraphicFramePr>
        <p:xfrm>
          <a:off x="268288" y="238803"/>
          <a:ext cx="5479369" cy="277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9369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092782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5)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3;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2)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2;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(rem(val, 5) == 0) &amp;&amp; (rem(val, 2) == 0) 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5;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6955F04-9970-A544-7CD1-8DBE2468C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71167"/>
              </p:ext>
            </p:extLst>
          </p:nvPr>
        </p:nvGraphicFramePr>
        <p:xfrm>
          <a:off x="5899830" y="4583338"/>
          <a:ext cx="3418341" cy="209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341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092782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 = 0;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2)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+ 2;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5)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+ 3;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DACADB-DB64-3F11-C974-DAD138B32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32781"/>
              </p:ext>
            </p:extLst>
          </p:nvPr>
        </p:nvGraphicFramePr>
        <p:xfrm>
          <a:off x="268288" y="3221489"/>
          <a:ext cx="5479369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9369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092782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(rem(val, 5) == 0) &amp;&amp; (rem(val, 2) == 0) 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5;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5)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3;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2)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2;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67526B0-30C9-FA41-666E-4EDD39E47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99895"/>
              </p:ext>
            </p:extLst>
          </p:nvPr>
        </p:nvGraphicFramePr>
        <p:xfrm>
          <a:off x="5899830" y="238803"/>
          <a:ext cx="5479369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9369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092782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 = 0;</a:t>
                      </a:r>
                    </a:p>
                    <a:p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(rem(val, 5) == 0) &amp;&amp; (rem(val, 2) == 0) 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+ 5;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2)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+ 2;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5)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+ 3;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47A2750-5B6F-FF86-1AAB-6A928E84D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226201"/>
              </p:ext>
            </p:extLst>
          </p:nvPr>
        </p:nvGraphicFramePr>
        <p:xfrm>
          <a:off x="8639514" y="2311852"/>
          <a:ext cx="3418341" cy="209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8341">
                  <a:extLst>
                    <a:ext uri="{9D8B030D-6E8A-4147-A177-3AD203B41FA5}">
                      <a16:colId xmlns:a16="http://schemas.microsoft.com/office/drawing/2014/main" val="772640799"/>
                    </a:ext>
                  </a:extLst>
                </a:gridCol>
              </a:tblGrid>
              <a:tr h="2092782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 = 0;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5)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+ 3;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endParaRPr lang="pt-BR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rem(val, 2) == 0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 = num + 2;</a:t>
                      </a:r>
                    </a:p>
                    <a:p>
                      <a:r>
                        <a:rPr lang="pt-BR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508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36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596</Words>
  <Application>Microsoft Office PowerPoint</Application>
  <PresentationFormat>Widescreen</PresentationFormat>
  <Paragraphs>100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1</cp:revision>
  <dcterms:created xsi:type="dcterms:W3CDTF">2022-05-16T13:08:48Z</dcterms:created>
  <dcterms:modified xsi:type="dcterms:W3CDTF">2022-05-16T13:49:53Z</dcterms:modified>
</cp:coreProperties>
</file>