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ul Min Yeum" initials="CMY" lastIdx="1" clrIdx="0">
    <p:extLst>
      <p:ext uri="{19B8F6BF-5375-455C-9EA6-DF929625EA0E}">
        <p15:presenceInfo xmlns:p15="http://schemas.microsoft.com/office/powerpoint/2012/main" userId="Chul Min Yeu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864C3-39F5-4703-B6EB-0362B7F91538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23D2E-AA21-44F4-913F-FA905949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73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7CC5-8C7C-4E44-A908-B2835253F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A5F9B-E25B-48A9-A701-DF8648294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A1C7D-11D3-4895-A9A2-13D887F2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091E-CA91-4BD7-8AF6-710C09303789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4F1A4-AC03-4EF5-893A-5E8A4564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EB17E-6C21-409B-9659-6F8B681E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CEA9-D0A6-4BAE-AFC0-FB46C9AF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1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901B-5B44-4B8F-8D3E-C4C64D45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04A55-9D17-4C16-A2AB-6013CD5F6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1C761-4E64-48A5-B0CD-A5DCEDEB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091E-CA91-4BD7-8AF6-710C09303789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9C757-D9FA-40EB-AA5C-8C615486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16BCE-833C-483D-913A-BBDA8582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CEA9-D0A6-4BAE-AFC0-FB46C9AF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9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83F75-9DCF-4A44-93B4-0B205E655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C7342-025F-40F8-B946-3A3316CD3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02CE2-2056-4752-A65A-F3BD532D8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091E-CA91-4BD7-8AF6-710C09303789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8B97-DE1D-48DC-AAF6-1F1E6E69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8EF01-87D8-4187-AD74-E7A78D9E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CEA9-D0A6-4BAE-AFC0-FB46C9AF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7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0F60-81AC-47E3-A050-D06F34AB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4BF32-48A2-4A9F-AC69-C3136B9F1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DA3F9-F3B3-4968-A6B5-5F31B425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091E-CA91-4BD7-8AF6-710C09303789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BD4FD-6ACB-46C0-ADA4-99324550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2CE8E-DBA6-4230-A7FF-81A66C80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CEA9-D0A6-4BAE-AFC0-FB46C9AF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0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35F3-BCDF-4F8F-A2FF-B6426D62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C5C4B-F93F-4B95-BFB2-9CA718514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670D6-A117-443A-BA50-48D5C147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091E-CA91-4BD7-8AF6-710C09303789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7D59-BE10-4F9D-B5E6-042DF331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BEB17-445D-4F0A-A6EC-C3F27E7A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CEA9-D0A6-4BAE-AFC0-FB46C9AF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1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25D0-E541-45F8-B9A9-F82F476B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AD03C-E137-4B7D-B242-73FA3CF1E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47E3E-C943-45C9-82B4-05409AAEE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D6E0C-669C-47DF-BE08-FA638B5CD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091E-CA91-4BD7-8AF6-710C09303789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15510-C033-46A6-815B-02FA7E32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F1B53-6522-4810-AECE-884761A7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CEA9-D0A6-4BAE-AFC0-FB46C9AF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9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358F-5E7C-4575-A86C-96925107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95514-BF52-42F8-9F2B-1A235AC3A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A9C7F-87A5-42E3-89FC-5ACF8373F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9EC64-6EAA-4165-A48C-E100F0A25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0C41C-C306-4076-8F0B-529ED13FA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1048F9-3C0F-4A8F-B89E-21FA1756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091E-CA91-4BD7-8AF6-710C09303789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3D11BB-8F77-4C77-9A56-A2CEB20F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F0DD24-2F3E-4473-8647-AFA27164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CEA9-D0A6-4BAE-AFC0-FB46C9AF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3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9C9-CB68-4AD5-8216-AE32D40A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7196B-8EAD-4B01-AB19-E74514C6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091E-CA91-4BD7-8AF6-710C09303789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20BD9-A1C4-4629-8877-12FA4CEC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2EB1B-57F2-404C-99B2-B799D6BD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CEA9-D0A6-4BAE-AFC0-FB46C9AF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A88F62-C7C7-4A64-BE25-ECD1960C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091E-CA91-4BD7-8AF6-710C09303789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0F537-2888-4834-B951-F2E6709A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685D2-58B6-49A2-847D-CB2D57DD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CEA9-D0A6-4BAE-AFC0-FB46C9AF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3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210F-5378-4388-9806-946E6A9C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45C47-0664-4C6B-95EC-E0CFC4629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5779E-8BF8-407D-81EA-17716934C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A4D04-3361-49DE-A1EB-EB5E0A3A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091E-CA91-4BD7-8AF6-710C09303789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27B70-EE7A-441C-9772-20C22604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9C7A7-2C2F-478B-9267-928DB4A2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CEA9-D0A6-4BAE-AFC0-FB46C9AF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9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CD92-F52E-491E-BBB0-66ECCB1D1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DEEF3-D027-4189-912B-810469358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C3BA6-9EA3-441D-ADFB-3BB09700F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19A34-DF76-4555-9158-DD1C61B0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091E-CA91-4BD7-8AF6-710C09303789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543ED-E839-4803-AA04-BA6B394C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EDB93-3BCA-4654-9A58-EC455041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CEA9-D0A6-4BAE-AFC0-FB46C9AF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6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30300-0DC5-41BB-8AB7-6C7A0237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E108B-08EF-4532-9275-9DFCCD4F3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84140-8806-43FD-90CD-E468EB03A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7091E-CA91-4BD7-8AF6-710C09303789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BA72B-EDE6-4306-AE8A-62641A70E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E7C11-EDBF-47E5-8EBE-AE789DFC3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ECEA9-D0A6-4BAE-AFC0-FB46C9AF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1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2AE4AC4-0FF3-424B-9E34-34A90CF7D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783542"/>
              </p:ext>
            </p:extLst>
          </p:nvPr>
        </p:nvGraphicFramePr>
        <p:xfrm>
          <a:off x="3488743" y="1323092"/>
          <a:ext cx="1407486" cy="12769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162">
                  <a:extLst>
                    <a:ext uri="{9D8B030D-6E8A-4147-A177-3AD203B41FA5}">
                      <a16:colId xmlns:a16="http://schemas.microsoft.com/office/drawing/2014/main" val="895908937"/>
                    </a:ext>
                  </a:extLst>
                </a:gridCol>
                <a:gridCol w="469162">
                  <a:extLst>
                    <a:ext uri="{9D8B030D-6E8A-4147-A177-3AD203B41FA5}">
                      <a16:colId xmlns:a16="http://schemas.microsoft.com/office/drawing/2014/main" val="1918669038"/>
                    </a:ext>
                  </a:extLst>
                </a:gridCol>
                <a:gridCol w="469162">
                  <a:extLst>
                    <a:ext uri="{9D8B030D-6E8A-4147-A177-3AD203B41FA5}">
                      <a16:colId xmlns:a16="http://schemas.microsoft.com/office/drawing/2014/main" val="1981817709"/>
                    </a:ext>
                  </a:extLst>
                </a:gridCol>
              </a:tblGrid>
              <a:tr h="42563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728202"/>
                  </a:ext>
                </a:extLst>
              </a:tr>
              <a:tr h="425638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039958"/>
                  </a:ext>
                </a:extLst>
              </a:tr>
              <a:tr h="42563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437242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FAE6728E-1296-4F09-BD3C-7ADB55136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058652"/>
              </p:ext>
            </p:extLst>
          </p:nvPr>
        </p:nvGraphicFramePr>
        <p:xfrm>
          <a:off x="3488743" y="2908611"/>
          <a:ext cx="1407486" cy="12769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162">
                  <a:extLst>
                    <a:ext uri="{9D8B030D-6E8A-4147-A177-3AD203B41FA5}">
                      <a16:colId xmlns:a16="http://schemas.microsoft.com/office/drawing/2014/main" val="895908937"/>
                    </a:ext>
                  </a:extLst>
                </a:gridCol>
                <a:gridCol w="469162">
                  <a:extLst>
                    <a:ext uri="{9D8B030D-6E8A-4147-A177-3AD203B41FA5}">
                      <a16:colId xmlns:a16="http://schemas.microsoft.com/office/drawing/2014/main" val="1918669038"/>
                    </a:ext>
                  </a:extLst>
                </a:gridCol>
                <a:gridCol w="469162">
                  <a:extLst>
                    <a:ext uri="{9D8B030D-6E8A-4147-A177-3AD203B41FA5}">
                      <a16:colId xmlns:a16="http://schemas.microsoft.com/office/drawing/2014/main" val="1981817709"/>
                    </a:ext>
                  </a:extLst>
                </a:gridCol>
              </a:tblGrid>
              <a:tr h="42563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728202"/>
                  </a:ext>
                </a:extLst>
              </a:tr>
              <a:tr h="42563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039958"/>
                  </a:ext>
                </a:extLst>
              </a:tr>
              <a:tr h="42563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437242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7880BCE9-0B94-4C7D-A835-1B3138676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15499"/>
              </p:ext>
            </p:extLst>
          </p:nvPr>
        </p:nvGraphicFramePr>
        <p:xfrm>
          <a:off x="5342710" y="1323092"/>
          <a:ext cx="1407486" cy="12769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162">
                  <a:extLst>
                    <a:ext uri="{9D8B030D-6E8A-4147-A177-3AD203B41FA5}">
                      <a16:colId xmlns:a16="http://schemas.microsoft.com/office/drawing/2014/main" val="895908937"/>
                    </a:ext>
                  </a:extLst>
                </a:gridCol>
                <a:gridCol w="469162">
                  <a:extLst>
                    <a:ext uri="{9D8B030D-6E8A-4147-A177-3AD203B41FA5}">
                      <a16:colId xmlns:a16="http://schemas.microsoft.com/office/drawing/2014/main" val="1918669038"/>
                    </a:ext>
                  </a:extLst>
                </a:gridCol>
                <a:gridCol w="469162">
                  <a:extLst>
                    <a:ext uri="{9D8B030D-6E8A-4147-A177-3AD203B41FA5}">
                      <a16:colId xmlns:a16="http://schemas.microsoft.com/office/drawing/2014/main" val="1981817709"/>
                    </a:ext>
                  </a:extLst>
                </a:gridCol>
              </a:tblGrid>
              <a:tr h="42563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728202"/>
                  </a:ext>
                </a:extLst>
              </a:tr>
              <a:tr h="42563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039958"/>
                  </a:ext>
                </a:extLst>
              </a:tr>
              <a:tr h="42563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437242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4A0AFCBB-0E04-4DDE-A738-1DD481DF1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217259"/>
              </p:ext>
            </p:extLst>
          </p:nvPr>
        </p:nvGraphicFramePr>
        <p:xfrm>
          <a:off x="5342710" y="2908611"/>
          <a:ext cx="1407486" cy="12769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162">
                  <a:extLst>
                    <a:ext uri="{9D8B030D-6E8A-4147-A177-3AD203B41FA5}">
                      <a16:colId xmlns:a16="http://schemas.microsoft.com/office/drawing/2014/main" val="895908937"/>
                    </a:ext>
                  </a:extLst>
                </a:gridCol>
                <a:gridCol w="469162">
                  <a:extLst>
                    <a:ext uri="{9D8B030D-6E8A-4147-A177-3AD203B41FA5}">
                      <a16:colId xmlns:a16="http://schemas.microsoft.com/office/drawing/2014/main" val="1918669038"/>
                    </a:ext>
                  </a:extLst>
                </a:gridCol>
                <a:gridCol w="469162">
                  <a:extLst>
                    <a:ext uri="{9D8B030D-6E8A-4147-A177-3AD203B41FA5}">
                      <a16:colId xmlns:a16="http://schemas.microsoft.com/office/drawing/2014/main" val="1981817709"/>
                    </a:ext>
                  </a:extLst>
                </a:gridCol>
              </a:tblGrid>
              <a:tr h="42563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728202"/>
                  </a:ext>
                </a:extLst>
              </a:tr>
              <a:tr h="42563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039958"/>
                  </a:ext>
                </a:extLst>
              </a:tr>
              <a:tr h="42563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43724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87463BF-476A-45D2-B31B-D16113943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199569"/>
              </p:ext>
            </p:extLst>
          </p:nvPr>
        </p:nvGraphicFramePr>
        <p:xfrm>
          <a:off x="7196677" y="1323092"/>
          <a:ext cx="1407486" cy="12769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162">
                  <a:extLst>
                    <a:ext uri="{9D8B030D-6E8A-4147-A177-3AD203B41FA5}">
                      <a16:colId xmlns:a16="http://schemas.microsoft.com/office/drawing/2014/main" val="895908937"/>
                    </a:ext>
                  </a:extLst>
                </a:gridCol>
                <a:gridCol w="469162">
                  <a:extLst>
                    <a:ext uri="{9D8B030D-6E8A-4147-A177-3AD203B41FA5}">
                      <a16:colId xmlns:a16="http://schemas.microsoft.com/office/drawing/2014/main" val="1918669038"/>
                    </a:ext>
                  </a:extLst>
                </a:gridCol>
                <a:gridCol w="469162">
                  <a:extLst>
                    <a:ext uri="{9D8B030D-6E8A-4147-A177-3AD203B41FA5}">
                      <a16:colId xmlns:a16="http://schemas.microsoft.com/office/drawing/2014/main" val="1981817709"/>
                    </a:ext>
                  </a:extLst>
                </a:gridCol>
              </a:tblGrid>
              <a:tr h="42563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728202"/>
                  </a:ext>
                </a:extLst>
              </a:tr>
              <a:tr h="425638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039958"/>
                  </a:ext>
                </a:extLst>
              </a:tr>
              <a:tr h="42563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43724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FCC0849-9B10-438D-AF90-7569BDE0F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929588"/>
              </p:ext>
            </p:extLst>
          </p:nvPr>
        </p:nvGraphicFramePr>
        <p:xfrm>
          <a:off x="7196677" y="2908611"/>
          <a:ext cx="1407486" cy="12769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162">
                  <a:extLst>
                    <a:ext uri="{9D8B030D-6E8A-4147-A177-3AD203B41FA5}">
                      <a16:colId xmlns:a16="http://schemas.microsoft.com/office/drawing/2014/main" val="895908937"/>
                    </a:ext>
                  </a:extLst>
                </a:gridCol>
                <a:gridCol w="469162">
                  <a:extLst>
                    <a:ext uri="{9D8B030D-6E8A-4147-A177-3AD203B41FA5}">
                      <a16:colId xmlns:a16="http://schemas.microsoft.com/office/drawing/2014/main" val="1918669038"/>
                    </a:ext>
                  </a:extLst>
                </a:gridCol>
                <a:gridCol w="469162">
                  <a:extLst>
                    <a:ext uri="{9D8B030D-6E8A-4147-A177-3AD203B41FA5}">
                      <a16:colId xmlns:a16="http://schemas.microsoft.com/office/drawing/2014/main" val="1981817709"/>
                    </a:ext>
                  </a:extLst>
                </a:gridCol>
              </a:tblGrid>
              <a:tr h="42563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728202"/>
                  </a:ext>
                </a:extLst>
              </a:tr>
              <a:tr h="42563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039958"/>
                  </a:ext>
                </a:extLst>
              </a:tr>
              <a:tr h="42563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437242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15D36B4-4CEB-4555-93CF-0F0077B0F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031554"/>
              </p:ext>
            </p:extLst>
          </p:nvPr>
        </p:nvGraphicFramePr>
        <p:xfrm>
          <a:off x="9050644" y="1323092"/>
          <a:ext cx="1407486" cy="12769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162">
                  <a:extLst>
                    <a:ext uri="{9D8B030D-6E8A-4147-A177-3AD203B41FA5}">
                      <a16:colId xmlns:a16="http://schemas.microsoft.com/office/drawing/2014/main" val="895908937"/>
                    </a:ext>
                  </a:extLst>
                </a:gridCol>
                <a:gridCol w="469162">
                  <a:extLst>
                    <a:ext uri="{9D8B030D-6E8A-4147-A177-3AD203B41FA5}">
                      <a16:colId xmlns:a16="http://schemas.microsoft.com/office/drawing/2014/main" val="1918669038"/>
                    </a:ext>
                  </a:extLst>
                </a:gridCol>
                <a:gridCol w="469162">
                  <a:extLst>
                    <a:ext uri="{9D8B030D-6E8A-4147-A177-3AD203B41FA5}">
                      <a16:colId xmlns:a16="http://schemas.microsoft.com/office/drawing/2014/main" val="1981817709"/>
                    </a:ext>
                  </a:extLst>
                </a:gridCol>
              </a:tblGrid>
              <a:tr h="42563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728202"/>
                  </a:ext>
                </a:extLst>
              </a:tr>
              <a:tr h="4256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X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039958"/>
                  </a:ext>
                </a:extLst>
              </a:tr>
              <a:tr h="42563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X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437242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CCFC0FC-39C7-4A13-B17A-BA5609BF6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476735"/>
              </p:ext>
            </p:extLst>
          </p:nvPr>
        </p:nvGraphicFramePr>
        <p:xfrm>
          <a:off x="9050644" y="2908611"/>
          <a:ext cx="1407486" cy="12769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162">
                  <a:extLst>
                    <a:ext uri="{9D8B030D-6E8A-4147-A177-3AD203B41FA5}">
                      <a16:colId xmlns:a16="http://schemas.microsoft.com/office/drawing/2014/main" val="895908937"/>
                    </a:ext>
                  </a:extLst>
                </a:gridCol>
                <a:gridCol w="469162">
                  <a:extLst>
                    <a:ext uri="{9D8B030D-6E8A-4147-A177-3AD203B41FA5}">
                      <a16:colId xmlns:a16="http://schemas.microsoft.com/office/drawing/2014/main" val="1918669038"/>
                    </a:ext>
                  </a:extLst>
                </a:gridCol>
                <a:gridCol w="469162">
                  <a:extLst>
                    <a:ext uri="{9D8B030D-6E8A-4147-A177-3AD203B41FA5}">
                      <a16:colId xmlns:a16="http://schemas.microsoft.com/office/drawing/2014/main" val="1981817709"/>
                    </a:ext>
                  </a:extLst>
                </a:gridCol>
              </a:tblGrid>
              <a:tr h="42563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728202"/>
                  </a:ext>
                </a:extLst>
              </a:tr>
              <a:tr h="42563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039958"/>
                  </a:ext>
                </a:extLst>
              </a:tr>
              <a:tr h="42563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43724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EA84695-DF62-44BE-BEED-EA9B719B85A8}"/>
              </a:ext>
            </a:extLst>
          </p:cNvPr>
          <p:cNvSpPr txBox="1"/>
          <p:nvPr/>
        </p:nvSpPr>
        <p:spPr>
          <a:xfrm>
            <a:off x="1346200" y="1708150"/>
            <a:ext cx="169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Tic-tac-toe grid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54EA6C-5AC1-4CC8-9CD1-C012DBCA0026}"/>
              </a:ext>
            </a:extLst>
          </p:cNvPr>
          <p:cNvSpPr txBox="1"/>
          <p:nvPr/>
        </p:nvSpPr>
        <p:spPr>
          <a:xfrm>
            <a:off x="1346200" y="3362402"/>
            <a:ext cx="169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mat2d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034E0-9B7E-4D79-8B76-FD471582E0C9}"/>
              </a:ext>
            </a:extLst>
          </p:cNvPr>
          <p:cNvSpPr txBox="1"/>
          <p:nvPr/>
        </p:nvSpPr>
        <p:spPr>
          <a:xfrm>
            <a:off x="1346200" y="5153102"/>
            <a:ext cx="169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winner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27833C-134D-45C0-847F-A553FD37B9E6}"/>
              </a:ext>
            </a:extLst>
          </p:cNvPr>
          <p:cNvSpPr txBox="1"/>
          <p:nvPr/>
        </p:nvSpPr>
        <p:spPr>
          <a:xfrm>
            <a:off x="3344455" y="5153102"/>
            <a:ext cx="169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EEAE61-3F66-4F74-8953-965BD25EDACD}"/>
              </a:ext>
            </a:extLst>
          </p:cNvPr>
          <p:cNvSpPr txBox="1"/>
          <p:nvPr/>
        </p:nvSpPr>
        <p:spPr>
          <a:xfrm>
            <a:off x="5198422" y="5153102"/>
            <a:ext cx="169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8430B-26FF-405E-8CAC-48D9162DD5F1}"/>
              </a:ext>
            </a:extLst>
          </p:cNvPr>
          <p:cNvSpPr txBox="1"/>
          <p:nvPr/>
        </p:nvSpPr>
        <p:spPr>
          <a:xfrm>
            <a:off x="7052389" y="5153102"/>
            <a:ext cx="169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9B4EC3-C349-42D3-9BD0-FC4EE8D15AB5}"/>
              </a:ext>
            </a:extLst>
          </p:cNvPr>
          <p:cNvSpPr txBox="1"/>
          <p:nvPr/>
        </p:nvSpPr>
        <p:spPr>
          <a:xfrm>
            <a:off x="8906356" y="5153102"/>
            <a:ext cx="169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3976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86</Words>
  <Application>Microsoft Office PowerPoint</Application>
  <PresentationFormat>Widescreen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4</cp:revision>
  <dcterms:created xsi:type="dcterms:W3CDTF">2021-06-09T03:24:16Z</dcterms:created>
  <dcterms:modified xsi:type="dcterms:W3CDTF">2021-06-27T20:19:17Z</dcterms:modified>
</cp:coreProperties>
</file>