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8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9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11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1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1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1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7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8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19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0" r:id="rId2"/>
    <p:sldMasterId id="2147483714" r:id="rId3"/>
    <p:sldMasterId id="2147483718" r:id="rId4"/>
    <p:sldMasterId id="2147483722" r:id="rId5"/>
    <p:sldMasterId id="2147483726" r:id="rId6"/>
    <p:sldMasterId id="2147483730" r:id="rId7"/>
    <p:sldMasterId id="2147483734" r:id="rId8"/>
    <p:sldMasterId id="2147483738" r:id="rId9"/>
    <p:sldMasterId id="2147483742" r:id="rId10"/>
    <p:sldMasterId id="2147483746" r:id="rId11"/>
    <p:sldMasterId id="2147483750" r:id="rId12"/>
    <p:sldMasterId id="2147483754" r:id="rId13"/>
    <p:sldMasterId id="2147483758" r:id="rId14"/>
    <p:sldMasterId id="2147483762" r:id="rId15"/>
    <p:sldMasterId id="2147483766" r:id="rId16"/>
    <p:sldMasterId id="2147483770" r:id="rId17"/>
    <p:sldMasterId id="2147483774" r:id="rId18"/>
    <p:sldMasterId id="2147483778" r:id="rId19"/>
    <p:sldMasterId id="2147483782" r:id="rId20"/>
  </p:sldMasterIdLst>
  <p:notesMasterIdLst>
    <p:notesMasterId r:id="rId40"/>
  </p:notesMasterIdLst>
  <p:handoutMasterIdLst>
    <p:handoutMasterId r:id="rId41"/>
  </p:handoutMasterIdLst>
  <p:sldIdLst>
    <p:sldId id="904" r:id="rId21"/>
    <p:sldId id="905" r:id="rId22"/>
    <p:sldId id="906" r:id="rId23"/>
    <p:sldId id="907" r:id="rId24"/>
    <p:sldId id="908" r:id="rId25"/>
    <p:sldId id="909" r:id="rId26"/>
    <p:sldId id="910" r:id="rId27"/>
    <p:sldId id="911" r:id="rId28"/>
    <p:sldId id="912" r:id="rId29"/>
    <p:sldId id="913" r:id="rId30"/>
    <p:sldId id="914" r:id="rId31"/>
    <p:sldId id="915" r:id="rId32"/>
    <p:sldId id="916" r:id="rId33"/>
    <p:sldId id="917" r:id="rId34"/>
    <p:sldId id="918" r:id="rId35"/>
    <p:sldId id="919" r:id="rId36"/>
    <p:sldId id="920" r:id="rId37"/>
    <p:sldId id="921" r:id="rId38"/>
    <p:sldId id="922" r:id="rId39"/>
  </p:sldIdLst>
  <p:sldSz cx="6858000" cy="4572000"/>
  <p:notesSz cx="7315200" cy="9601200"/>
  <p:defaultTextStyle>
    <a:defPPr>
      <a:defRPr lang="en-US"/>
    </a:defPPr>
    <a:lvl1pPr marL="0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1pPr>
    <a:lvl2pPr marL="296266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2pPr>
    <a:lvl3pPr marL="592531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3pPr>
    <a:lvl4pPr marL="888797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4pPr>
    <a:lvl5pPr marL="1185062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5pPr>
    <a:lvl6pPr marL="1481328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6pPr>
    <a:lvl7pPr marL="1777594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7pPr>
    <a:lvl8pPr marL="2073859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8pPr>
    <a:lvl9pPr marL="2370125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99" autoAdjust="0"/>
    <p:restoredTop sz="75450" autoAdjust="0"/>
  </p:normalViewPr>
  <p:slideViewPr>
    <p:cSldViewPr snapToGrid="0">
      <p:cViewPr varScale="1">
        <p:scale>
          <a:sx n="140" d="100"/>
          <a:sy n="140" d="100"/>
        </p:scale>
        <p:origin x="2026" y="8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87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6.xml"/><Relationship Id="rId39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9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slide" Target="slides/slide17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1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8D925-920B-4137-9C0A-7760B58C7458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ECAE8-7735-4CDA-A423-B71CEE37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848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0"/>
            <a:ext cx="5614988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1pPr>
    <a:lvl2pPr marL="296266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2pPr>
    <a:lvl3pPr marL="592531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3pPr>
    <a:lvl4pPr marL="888797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4pPr>
    <a:lvl5pPr marL="1185062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5pPr>
    <a:lvl6pPr marL="1481328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6pPr>
    <a:lvl7pPr marL="1777594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7pPr>
    <a:lvl8pPr marL="2073859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8pPr>
    <a:lvl9pPr marL="2370125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1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9"/>
            <a:ext cx="4889362" cy="1197026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24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9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5/27/2020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12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33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7470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5/27/2020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30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0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076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5/27/2020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436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350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175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5/27/2020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04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 txBox="1">
            <a:spLocks/>
          </p:cNvSpPr>
          <p:nvPr userDrawn="1"/>
        </p:nvSpPr>
        <p:spPr>
          <a:xfrm>
            <a:off x="0" y="103910"/>
            <a:ext cx="6858000" cy="329045"/>
          </a:xfrm>
          <a:prstGeom prst="rect">
            <a:avLst/>
          </a:prstGeom>
        </p:spPr>
        <p:txBody>
          <a:bodyPr anchor="ctr"/>
          <a:lstStyle>
            <a:lvl1pPr marL="0" indent="0" algn="l" defTabSz="548626" rtl="0" eaLnBrk="1" latinLnBrk="0" hangingPunct="1">
              <a:spcBef>
                <a:spcPct val="20000"/>
              </a:spcBef>
              <a:buFont typeface="Arial" pitchFamily="34" charset="0"/>
              <a:buNone/>
              <a:defRPr sz="144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45759" indent="-171446" algn="l" defTabSz="54862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096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09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22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36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348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662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40" dirty="0"/>
              <a:t>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04697" y="4304701"/>
            <a:ext cx="154305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10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p.</a:t>
            </a:r>
            <a:fld id="{9BE563BE-BE87-45DA-B80E-D5B7FBE7F2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orient="horz" pos="14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24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707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5/27/2020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691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429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5109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5/27/2020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8004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073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01874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5/27/2020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1231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0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364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8381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5/27/2020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5130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968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288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5/27/2020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210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617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8353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5/27/2020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9873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618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86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9146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5/27/2020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7700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424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4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5/27/2020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6775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216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9072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5/27/2020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46884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42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8955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5/27/2020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86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027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666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1559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5/27/2020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12197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860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8989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5/27/2020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0714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0207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1253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5/27/2020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52250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81228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634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5/27/2020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66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5/27/2020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60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5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94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4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4" Type="http://schemas.openxmlformats.org/officeDocument/2006/relationships/theme" Target="../theme/theme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840" smtClean="0"/>
              <a:pPr algn="r"/>
              <a:t>‹#›</a:t>
            </a:fld>
            <a:endParaRPr lang="en-US" sz="84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6858000" cy="329045"/>
          </a:xfrm>
          <a:prstGeom prst="rect">
            <a:avLst/>
          </a:prstGeom>
        </p:spPr>
        <p:txBody>
          <a:bodyPr anchor="ctr"/>
          <a:lstStyle>
            <a:lvl1pPr marL="0" indent="0" algn="l" defTabSz="548626" rtl="0" eaLnBrk="1" latinLnBrk="0" hangingPunct="1">
              <a:spcBef>
                <a:spcPct val="20000"/>
              </a:spcBef>
              <a:buFont typeface="Arial" pitchFamily="34" charset="0"/>
              <a:buNone/>
              <a:defRPr sz="144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45759" indent="-171446" algn="l" defTabSz="54862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096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09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22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36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348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662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40"/>
              <a:t>Edit Master text styles</a:t>
            </a:r>
            <a:endParaRPr lang="en-US" sz="1440" dirty="0"/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800" r:id="rId3"/>
    <p:sldLayoutId id="2147483802" r:id="rId4"/>
  </p:sldLayoutIdLst>
  <p:hf hdr="0" ftr="0" dt="0"/>
  <p:txStyles>
    <p:titleStyle>
      <a:lvl1pPr algn="ctr" defTabSz="548626" rtl="0" eaLnBrk="1" latinLnBrk="0" hangingPunct="1"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35" indent="-205735" algn="l" defTabSz="548626" rtl="0" eaLnBrk="1" latinLnBrk="0" hangingPunct="1">
        <a:spcBef>
          <a:spcPct val="20000"/>
        </a:spcBef>
        <a:buFont typeface="Arial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59" indent="-171446" algn="l" defTabSz="548626" rtl="0" eaLnBrk="1" latinLnBrk="0" hangingPunct="1">
        <a:spcBef>
          <a:spcPct val="20000"/>
        </a:spcBef>
        <a:buFont typeface="Arial" pitchFamily="34" charset="0"/>
        <a:buChar char="–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-137156" algn="l" defTabSz="548626" rtl="0" eaLnBrk="1" latinLnBrk="0" hangingPunct="1">
        <a:spcBef>
          <a:spcPct val="20000"/>
        </a:spcBef>
        <a:buFont typeface="Arial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960096" indent="-137156" algn="l" defTabSz="548626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09" indent="-137156" algn="l" defTabSz="548626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22" indent="-137156" algn="l" defTabSz="54862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36" indent="-137156" algn="l" defTabSz="54862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348" indent="-137156" algn="l" defTabSz="54862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662" indent="-137156" algn="l" defTabSz="54862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13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6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40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52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566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879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192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05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63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23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34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81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27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9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429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344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46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88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87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47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88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20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28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25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989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7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53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p.</a:t>
            </a:r>
            <a:fld id="{9BE563BE-BE87-45DA-B80E-D5B7FBE7F23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Summation of Values in a Matrix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009976"/>
              </p:ext>
            </p:extLst>
          </p:nvPr>
        </p:nvGraphicFramePr>
        <p:xfrm>
          <a:off x="3086099" y="993511"/>
          <a:ext cx="3658566" cy="144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27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  <a:gridCol w="3385839">
                  <a:extLst>
                    <a:ext uri="{9D8B030D-6E8A-4147-A177-3AD203B41FA5}">
                      <a16:colId xmlns:a16="http://schemas.microsoft.com/office/drawing/2014/main" val="605498460"/>
                    </a:ext>
                  </a:extLst>
                </a:gridCol>
              </a:tblGrid>
              <a:tr h="1449160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= [2 8 7 9; 1 5 6 7;2 3 1 5];</a:t>
                      </a:r>
                    </a:p>
                    <a:p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ii=1:3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=1:4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mat1(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ii,jj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30452"/>
              </p:ext>
            </p:extLst>
          </p:nvPr>
        </p:nvGraphicFramePr>
        <p:xfrm>
          <a:off x="271953" y="993511"/>
          <a:ext cx="2586860" cy="1954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715">
                  <a:extLst>
                    <a:ext uri="{9D8B030D-6E8A-4147-A177-3AD203B41FA5}">
                      <a16:colId xmlns:a16="http://schemas.microsoft.com/office/drawing/2014/main" val="3660104993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48435961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3064116779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2634724924"/>
                    </a:ext>
                  </a:extLst>
                </a:gridCol>
              </a:tblGrid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1729596941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2481350862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81022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372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p.</a:t>
            </a:r>
            <a:fld id="{9BE563BE-BE87-45DA-B80E-D5B7FBE7F23B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630329"/>
              </p:ext>
            </p:extLst>
          </p:nvPr>
        </p:nvGraphicFramePr>
        <p:xfrm>
          <a:off x="113335" y="612229"/>
          <a:ext cx="3090040" cy="303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04">
                  <a:extLst>
                    <a:ext uri="{9D8B030D-6E8A-4147-A177-3AD203B41FA5}">
                      <a16:colId xmlns:a16="http://schemas.microsoft.com/office/drawing/2014/main" val="231659458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02098087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00767192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54546953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52202771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89565246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68489388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541173564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12438092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695734223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6985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422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91954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488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2126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1609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96464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074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4277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92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Word Finder Puzzle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135708"/>
              </p:ext>
            </p:extLst>
          </p:nvPr>
        </p:nvGraphicFramePr>
        <p:xfrm>
          <a:off x="3296306" y="1092971"/>
          <a:ext cx="3493378" cy="1300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37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300653">
                <a:tc>
                  <a:txBody>
                    <a:bodyPr/>
                    <a:lstStyle/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ii=1:puzzle_size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puzzle(:,ii);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=1:(puzzle_size-n_word+1)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:(jj+n_word-1);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test_word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9410" y="3701577"/>
            <a:ext cx="1569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test_word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col_vec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6306" y="2501248"/>
            <a:ext cx="3493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ii →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[1:6]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13336" y="612229"/>
            <a:ext cx="301824" cy="30322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3334" y="612229"/>
            <a:ext cx="301824" cy="1826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96306" y="127392"/>
            <a:ext cx="3493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puzzle_size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10 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n_word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6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puzzle_size-n_word+1 → 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857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p.</a:t>
            </a:r>
            <a:fld id="{9BE563BE-BE87-45DA-B80E-D5B7FBE7F23B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3335" y="612229"/>
          <a:ext cx="3090040" cy="303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04">
                  <a:extLst>
                    <a:ext uri="{9D8B030D-6E8A-4147-A177-3AD203B41FA5}">
                      <a16:colId xmlns:a16="http://schemas.microsoft.com/office/drawing/2014/main" val="231659458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02098087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00767192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54546953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52202771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89565246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68489388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541173564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12438092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695734223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6985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422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91954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488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2126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1609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96464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074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4277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92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Word Finder Puzzle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296306" y="1092971"/>
          <a:ext cx="3493378" cy="1300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37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300653">
                <a:tc>
                  <a:txBody>
                    <a:bodyPr/>
                    <a:lstStyle/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ii=1:puzzle_size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puzzle(:,ii);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=1:(puzzle_size-n_word+1)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:(jj+n_word-1);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test_word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9410" y="3701577"/>
            <a:ext cx="1569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test_word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col_vec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6306" y="2501248"/>
            <a:ext cx="3493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ii →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[2:7]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13336" y="612229"/>
            <a:ext cx="301824" cy="30322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3334" y="896008"/>
            <a:ext cx="301824" cy="1826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96306" y="127392"/>
            <a:ext cx="3493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puzzle_size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10 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n_word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6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puzzle_size-n_word+1 → 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77469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p.</a:t>
            </a:r>
            <a:fld id="{9BE563BE-BE87-45DA-B80E-D5B7FBE7F23B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3335" y="612229"/>
          <a:ext cx="3090040" cy="303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04">
                  <a:extLst>
                    <a:ext uri="{9D8B030D-6E8A-4147-A177-3AD203B41FA5}">
                      <a16:colId xmlns:a16="http://schemas.microsoft.com/office/drawing/2014/main" val="231659458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02098087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00767192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54546953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52202771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89565246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68489388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541173564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12438092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695734223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6985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422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91954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488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2126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1609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96464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074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4277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92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Word Finder Puzzle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296306" y="1092971"/>
          <a:ext cx="3493378" cy="1300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37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300653">
                <a:tc>
                  <a:txBody>
                    <a:bodyPr/>
                    <a:lstStyle/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ii=1:puzzle_size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puzzle(:,ii);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=1:(puzzle_size-n_word+1)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:(jj+n_word-1);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test_word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9410" y="3701577"/>
            <a:ext cx="1569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test_word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col_vec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6306" y="2501248"/>
            <a:ext cx="3493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ii →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3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[3:7]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13336" y="612229"/>
            <a:ext cx="301824" cy="30322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3334" y="1215258"/>
            <a:ext cx="301824" cy="1826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96306" y="127392"/>
            <a:ext cx="3493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puzzle_size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10 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n_word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6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puzzle_size-n_word+1 → 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603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p.</a:t>
            </a:r>
            <a:fld id="{9BE563BE-BE87-45DA-B80E-D5B7FBE7F23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3335" y="612229"/>
          <a:ext cx="3090040" cy="303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04">
                  <a:extLst>
                    <a:ext uri="{9D8B030D-6E8A-4147-A177-3AD203B41FA5}">
                      <a16:colId xmlns:a16="http://schemas.microsoft.com/office/drawing/2014/main" val="231659458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02098087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00767192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54546953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52202771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89565246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68489388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541173564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12438092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695734223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6985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422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91954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488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2126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1609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96464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074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4277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92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Word Finder Puzzle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296306" y="1092971"/>
          <a:ext cx="3493378" cy="1300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37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300653">
                <a:tc>
                  <a:txBody>
                    <a:bodyPr/>
                    <a:lstStyle/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ii=1:puzzle_size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puzzle(:,ii);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=1:(puzzle_size-n_word+1)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:(jj+n_word-1);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test_word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9410" y="3701577"/>
            <a:ext cx="1569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test_word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col_vec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6306" y="2501248"/>
            <a:ext cx="3493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ii →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4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[4:8]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13336" y="612229"/>
            <a:ext cx="301824" cy="30322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3334" y="1516119"/>
            <a:ext cx="301824" cy="1826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96306" y="127392"/>
            <a:ext cx="3493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puzzle_size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10 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n_word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6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puzzle_size-n_word+1 → 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51828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p.</a:t>
            </a:r>
            <a:fld id="{9BE563BE-BE87-45DA-B80E-D5B7FBE7F23B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3335" y="612229"/>
          <a:ext cx="3090040" cy="303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04">
                  <a:extLst>
                    <a:ext uri="{9D8B030D-6E8A-4147-A177-3AD203B41FA5}">
                      <a16:colId xmlns:a16="http://schemas.microsoft.com/office/drawing/2014/main" val="231659458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02098087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00767192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54546953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52202771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89565246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68489388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541173564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12438092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695734223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6985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422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91954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488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2126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1609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96464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074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4277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92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Word Finder Puzzle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296306" y="1092971"/>
          <a:ext cx="3493378" cy="1300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37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300653">
                <a:tc>
                  <a:txBody>
                    <a:bodyPr/>
                    <a:lstStyle/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ii=1:puzzle_size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puzzle(:,ii);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=1:(puzzle_size-n_word+1)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:(jj+n_word-1);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test_word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9410" y="3701577"/>
            <a:ext cx="1569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test_word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col_vec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6306" y="2501248"/>
            <a:ext cx="3493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ii →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5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[5:9]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296306" y="127392"/>
            <a:ext cx="3493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puzzle_size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10 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n_word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6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puzzle_size-n_word+1 → 5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113336" y="612229"/>
            <a:ext cx="301824" cy="30322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3334" y="1818288"/>
            <a:ext cx="301824" cy="1826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2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p.</a:t>
            </a:r>
            <a:fld id="{9BE563BE-BE87-45DA-B80E-D5B7FBE7F23B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3335" y="612229"/>
          <a:ext cx="3090040" cy="303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04">
                  <a:extLst>
                    <a:ext uri="{9D8B030D-6E8A-4147-A177-3AD203B41FA5}">
                      <a16:colId xmlns:a16="http://schemas.microsoft.com/office/drawing/2014/main" val="231659458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02098087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00767192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54546953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52202771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89565246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68489388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541173564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12438092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695734223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6985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422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91954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488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2126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1609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96464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074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4277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92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Word Finder Puzzle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296306" y="1092971"/>
          <a:ext cx="3493378" cy="1300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37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300653">
                <a:tc>
                  <a:txBody>
                    <a:bodyPr/>
                    <a:lstStyle/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ii=1:puzzle_size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puzzle(:,ii);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=1:(puzzle_size-n_word+1)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:(jj+n_word-1);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test_word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9410" y="3701577"/>
            <a:ext cx="1569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test_word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col_vec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6306" y="2501248"/>
            <a:ext cx="3493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ii →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[1:6]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12881" y="612229"/>
            <a:ext cx="301824" cy="30322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2879" y="612229"/>
            <a:ext cx="301824" cy="1826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96306" y="127392"/>
            <a:ext cx="3493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puzzle_size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10 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n_word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6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puzzle_size-n_word+1 → 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5614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p.</a:t>
            </a:r>
            <a:fld id="{9BE563BE-BE87-45DA-B80E-D5B7FBE7F23B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3335" y="612229"/>
          <a:ext cx="3090040" cy="303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04">
                  <a:extLst>
                    <a:ext uri="{9D8B030D-6E8A-4147-A177-3AD203B41FA5}">
                      <a16:colId xmlns:a16="http://schemas.microsoft.com/office/drawing/2014/main" val="231659458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02098087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00767192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54546953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52202771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89565246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68489388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541173564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12438092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695734223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6985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422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91954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488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2126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1609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96464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074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4277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92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Word Finder Puzzle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296306" y="1092971"/>
          <a:ext cx="3493378" cy="1300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37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300653">
                <a:tc>
                  <a:txBody>
                    <a:bodyPr/>
                    <a:lstStyle/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ii=1:puzzle_size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puzzle(:,ii);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=1:(puzzle_size-n_word+1)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:(jj+n_word-1);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test_word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9410" y="3701577"/>
            <a:ext cx="1569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test_word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col_vec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6306" y="2501248"/>
            <a:ext cx="3493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ii →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[2:7]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18136" y="612229"/>
            <a:ext cx="301824" cy="30322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8134" y="896008"/>
            <a:ext cx="301824" cy="1826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96306" y="127392"/>
            <a:ext cx="3493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puzzle_size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10 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n_word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6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puzzle_size-n_word+1 → 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787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p.</a:t>
            </a:r>
            <a:fld id="{9BE563BE-BE87-45DA-B80E-D5B7FBE7F23B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3335" y="612229"/>
          <a:ext cx="3090040" cy="303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04">
                  <a:extLst>
                    <a:ext uri="{9D8B030D-6E8A-4147-A177-3AD203B41FA5}">
                      <a16:colId xmlns:a16="http://schemas.microsoft.com/office/drawing/2014/main" val="231659458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02098087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00767192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54546953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52202771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89565246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68489388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541173564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12438092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695734223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6985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422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91954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488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2126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1609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96464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074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4277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92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Word Finder Puzzle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296306" y="1092971"/>
          <a:ext cx="3493378" cy="1300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37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300653">
                <a:tc>
                  <a:txBody>
                    <a:bodyPr/>
                    <a:lstStyle/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ii=1:puzzle_size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puzzle(:,ii);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=1:(puzzle_size-n_word+1)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:(jj+n_word-1);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test_word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9410" y="3701577"/>
            <a:ext cx="1569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test_word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col_vec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6306" y="2501248"/>
            <a:ext cx="3493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ii →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3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[3:7]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23391" y="612229"/>
            <a:ext cx="301824" cy="30322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3389" y="1215258"/>
            <a:ext cx="301824" cy="1826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96306" y="127392"/>
            <a:ext cx="3493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puzzle_size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10 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n_word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6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puzzle_size-n_word+1 → 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801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p.</a:t>
            </a:r>
            <a:fld id="{9BE563BE-BE87-45DA-B80E-D5B7FBE7F23B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3335" y="612229"/>
          <a:ext cx="3090040" cy="303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04">
                  <a:extLst>
                    <a:ext uri="{9D8B030D-6E8A-4147-A177-3AD203B41FA5}">
                      <a16:colId xmlns:a16="http://schemas.microsoft.com/office/drawing/2014/main" val="231659458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02098087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00767192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54546953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52202771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89565246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68489388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541173564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12438092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695734223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6985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422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91954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488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2126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1609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96464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074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4277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92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Word Finder Puzzle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296306" y="1092971"/>
          <a:ext cx="3493378" cy="1300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37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300653">
                <a:tc>
                  <a:txBody>
                    <a:bodyPr/>
                    <a:lstStyle/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ii=1:puzzle_size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puzzle(:,ii);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=1:(puzzle_size-n_word+1)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:(jj+n_word-1);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test_word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9410" y="3701577"/>
            <a:ext cx="1569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test_word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col_vec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6306" y="2501248"/>
            <a:ext cx="3493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ii →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4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[4:8]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23391" y="612229"/>
            <a:ext cx="301824" cy="30322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3389" y="1516119"/>
            <a:ext cx="301824" cy="1826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96306" y="127392"/>
            <a:ext cx="3493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puzzle_size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10 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n_word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6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puzzle_size-n_word+1 → 5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52" y="292485"/>
            <a:ext cx="1305210" cy="122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75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p.</a:t>
            </a:r>
            <a:fld id="{9BE563BE-BE87-45DA-B80E-D5B7FBE7F23B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3335" y="612229"/>
          <a:ext cx="3090040" cy="3032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04">
                  <a:extLst>
                    <a:ext uri="{9D8B030D-6E8A-4147-A177-3AD203B41FA5}">
                      <a16:colId xmlns:a16="http://schemas.microsoft.com/office/drawing/2014/main" val="231659458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02098087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00767192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545469539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752202771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89565246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2684893886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1541173564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124380923"/>
                    </a:ext>
                  </a:extLst>
                </a:gridCol>
                <a:gridCol w="309004">
                  <a:extLst>
                    <a:ext uri="{9D8B030D-6E8A-4147-A177-3AD203B41FA5}">
                      <a16:colId xmlns:a16="http://schemas.microsoft.com/office/drawing/2014/main" val="3695734223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6985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422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91954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4886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2126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1609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96464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70745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4277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925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Word Finder Puzzle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296306" y="1092971"/>
          <a:ext cx="3493378" cy="1300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378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300653">
                <a:tc>
                  <a:txBody>
                    <a:bodyPr/>
                    <a:lstStyle/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ii=1:puzzle_size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puzzle(:,ii);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=1:(puzzle_size-n_word+1)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:(jj+n_word-1);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test_word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col_vec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test_loc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69410" y="3701577"/>
            <a:ext cx="1569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test_word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col_vec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6306" y="2501248"/>
            <a:ext cx="3493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ii →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5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[5:9]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296306" y="127392"/>
            <a:ext cx="3493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puzzle_size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10 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n_word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→ 6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puzzle_size-n_word+1 → 5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423391" y="612229"/>
            <a:ext cx="301824" cy="30322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3389" y="1818288"/>
            <a:ext cx="301824" cy="18261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8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p.</a:t>
            </a:r>
            <a:fld id="{9BE563BE-BE87-45DA-B80E-D5B7FBE7F23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Summation of Values in a Matrix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86099" y="993511"/>
          <a:ext cx="3658566" cy="144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27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  <a:gridCol w="3385839">
                  <a:extLst>
                    <a:ext uri="{9D8B030D-6E8A-4147-A177-3AD203B41FA5}">
                      <a16:colId xmlns:a16="http://schemas.microsoft.com/office/drawing/2014/main" val="605498460"/>
                    </a:ext>
                  </a:extLst>
                </a:gridCol>
              </a:tblGrid>
              <a:tr h="1449160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= [2 8 7 9; 1 5 6 7;2 3 1 5];</a:t>
                      </a:r>
                    </a:p>
                    <a:p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ii=1:3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=1:4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mat1(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ii,jj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1953" y="993511"/>
          <a:ext cx="2586860" cy="1954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715">
                  <a:extLst>
                    <a:ext uri="{9D8B030D-6E8A-4147-A177-3AD203B41FA5}">
                      <a16:colId xmlns:a16="http://schemas.microsoft.com/office/drawing/2014/main" val="3660104993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48435961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3064116779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2634724924"/>
                    </a:ext>
                  </a:extLst>
                </a:gridCol>
              </a:tblGrid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1729596941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2481350862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81022103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1953" y="993511"/>
            <a:ext cx="642447" cy="6513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9150" y="3330084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mat1(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ii,jj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086099" y="2680002"/>
            <a:ext cx="165942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ii →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2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319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p.</a:t>
            </a:r>
            <a:fld id="{9BE563BE-BE87-45DA-B80E-D5B7FBE7F23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Summation of Values in a Matrix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86099" y="993511"/>
          <a:ext cx="3658566" cy="144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27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  <a:gridCol w="3385839">
                  <a:extLst>
                    <a:ext uri="{9D8B030D-6E8A-4147-A177-3AD203B41FA5}">
                      <a16:colId xmlns:a16="http://schemas.microsoft.com/office/drawing/2014/main" val="605498460"/>
                    </a:ext>
                  </a:extLst>
                </a:gridCol>
              </a:tblGrid>
              <a:tr h="1449160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= [2 8 7 9; 1 5 6 7;2 3 1 5];</a:t>
                      </a:r>
                    </a:p>
                    <a:p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ii=1:3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=1:4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mat1(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ii,jj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1953" y="993511"/>
          <a:ext cx="2586860" cy="1954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715">
                  <a:extLst>
                    <a:ext uri="{9D8B030D-6E8A-4147-A177-3AD203B41FA5}">
                      <a16:colId xmlns:a16="http://schemas.microsoft.com/office/drawing/2014/main" val="3660104993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48435961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3064116779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2634724924"/>
                    </a:ext>
                  </a:extLst>
                </a:gridCol>
              </a:tblGrid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1729596941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2481350862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81022103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22935" y="993511"/>
            <a:ext cx="642447" cy="6513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9150" y="3330084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mat1(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ii,jj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086099" y="2680002"/>
            <a:ext cx="18437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ii →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10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033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p.</a:t>
            </a:r>
            <a:fld id="{9BE563BE-BE87-45DA-B80E-D5B7FBE7F23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Summation of Values in a Matrix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86099" y="993511"/>
          <a:ext cx="3658566" cy="144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27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  <a:gridCol w="3385839">
                  <a:extLst>
                    <a:ext uri="{9D8B030D-6E8A-4147-A177-3AD203B41FA5}">
                      <a16:colId xmlns:a16="http://schemas.microsoft.com/office/drawing/2014/main" val="605498460"/>
                    </a:ext>
                  </a:extLst>
                </a:gridCol>
              </a:tblGrid>
              <a:tr h="1449160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= [2 8 7 9; 1 5 6 7;2 3 1 5];</a:t>
                      </a:r>
                    </a:p>
                    <a:p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ii=1:3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=1:4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mat1(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ii,jj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1953" y="993511"/>
          <a:ext cx="2586860" cy="1954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715">
                  <a:extLst>
                    <a:ext uri="{9D8B030D-6E8A-4147-A177-3AD203B41FA5}">
                      <a16:colId xmlns:a16="http://schemas.microsoft.com/office/drawing/2014/main" val="3660104993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48435961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3064116779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2634724924"/>
                    </a:ext>
                  </a:extLst>
                </a:gridCol>
              </a:tblGrid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1729596941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2481350862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81022103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65382" y="993511"/>
            <a:ext cx="642447" cy="6513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9150" y="3330084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mat1(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ii,jj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086099" y="2680002"/>
            <a:ext cx="18437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ii →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3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17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336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p.</a:t>
            </a:r>
            <a:fld id="{9BE563BE-BE87-45DA-B80E-D5B7FBE7F23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Summation of Values in a Matrix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86099" y="993511"/>
          <a:ext cx="3658566" cy="144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27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  <a:gridCol w="3385839">
                  <a:extLst>
                    <a:ext uri="{9D8B030D-6E8A-4147-A177-3AD203B41FA5}">
                      <a16:colId xmlns:a16="http://schemas.microsoft.com/office/drawing/2014/main" val="605498460"/>
                    </a:ext>
                  </a:extLst>
                </a:gridCol>
              </a:tblGrid>
              <a:tr h="1449160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= [2 8 7 9; 1 5 6 7;2 3 1 5];</a:t>
                      </a:r>
                    </a:p>
                    <a:p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ii=1:3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=1:4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mat1(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ii,jj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1953" y="993511"/>
          <a:ext cx="2586860" cy="1954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715">
                  <a:extLst>
                    <a:ext uri="{9D8B030D-6E8A-4147-A177-3AD203B41FA5}">
                      <a16:colId xmlns:a16="http://schemas.microsoft.com/office/drawing/2014/main" val="3660104993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48435961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3064116779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2634724924"/>
                    </a:ext>
                  </a:extLst>
                </a:gridCol>
              </a:tblGrid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1729596941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2481350862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81022103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16366" y="993511"/>
            <a:ext cx="642447" cy="6513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9150" y="3330084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mat1(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ii,jj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086099" y="2680002"/>
            <a:ext cx="18437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ii →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4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26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355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p.</a:t>
            </a:r>
            <a:fld id="{9BE563BE-BE87-45DA-B80E-D5B7FBE7F23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Summation of Values in a Matrix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86099" y="993511"/>
          <a:ext cx="3658566" cy="144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27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  <a:gridCol w="3385839">
                  <a:extLst>
                    <a:ext uri="{9D8B030D-6E8A-4147-A177-3AD203B41FA5}">
                      <a16:colId xmlns:a16="http://schemas.microsoft.com/office/drawing/2014/main" val="605498460"/>
                    </a:ext>
                  </a:extLst>
                </a:gridCol>
              </a:tblGrid>
              <a:tr h="1449160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= [2 8 7 9; 1 5 6 7;2 3 1 5];</a:t>
                      </a:r>
                    </a:p>
                    <a:p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ii=1:3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=1:4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mat1(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ii,jj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1953" y="993511"/>
          <a:ext cx="2586860" cy="1954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715">
                  <a:extLst>
                    <a:ext uri="{9D8B030D-6E8A-4147-A177-3AD203B41FA5}">
                      <a16:colId xmlns:a16="http://schemas.microsoft.com/office/drawing/2014/main" val="3660104993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48435961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3064116779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2634724924"/>
                    </a:ext>
                  </a:extLst>
                </a:gridCol>
              </a:tblGrid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1729596941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2481350862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81022103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1953" y="1645010"/>
            <a:ext cx="642447" cy="6513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9150" y="3330084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mat1(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ii,jj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086099" y="2680002"/>
            <a:ext cx="18437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ii →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27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497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p.</a:t>
            </a:r>
            <a:fld id="{9BE563BE-BE87-45DA-B80E-D5B7FBE7F23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Summation of Values in a Matrix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86099" y="993511"/>
          <a:ext cx="3658566" cy="144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27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  <a:gridCol w="3385839">
                  <a:extLst>
                    <a:ext uri="{9D8B030D-6E8A-4147-A177-3AD203B41FA5}">
                      <a16:colId xmlns:a16="http://schemas.microsoft.com/office/drawing/2014/main" val="605498460"/>
                    </a:ext>
                  </a:extLst>
                </a:gridCol>
              </a:tblGrid>
              <a:tr h="1449160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= [2 8 7 9; 1 5 6 7;2 3 1 5];</a:t>
                      </a:r>
                    </a:p>
                    <a:p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ii=1:3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=1:4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mat1(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ii,jj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1953" y="993511"/>
          <a:ext cx="2586860" cy="1954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715">
                  <a:extLst>
                    <a:ext uri="{9D8B030D-6E8A-4147-A177-3AD203B41FA5}">
                      <a16:colId xmlns:a16="http://schemas.microsoft.com/office/drawing/2014/main" val="3660104993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48435961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3064116779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2634724924"/>
                    </a:ext>
                  </a:extLst>
                </a:gridCol>
              </a:tblGrid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1729596941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2481350862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81022103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22935" y="1645010"/>
            <a:ext cx="642447" cy="6513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9150" y="3330084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mat1(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ii,jj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086099" y="2680002"/>
            <a:ext cx="18437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ii →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32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919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p.</a:t>
            </a:r>
            <a:fld id="{9BE563BE-BE87-45DA-B80E-D5B7FBE7F23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Summation of Values in a Matrix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86099" y="993511"/>
          <a:ext cx="3658566" cy="144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27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  <a:gridCol w="3385839">
                  <a:extLst>
                    <a:ext uri="{9D8B030D-6E8A-4147-A177-3AD203B41FA5}">
                      <a16:colId xmlns:a16="http://schemas.microsoft.com/office/drawing/2014/main" val="605498460"/>
                    </a:ext>
                  </a:extLst>
                </a:gridCol>
              </a:tblGrid>
              <a:tr h="1449160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= [2 8 7 9; 1 5 6 7;2 3 1 5];</a:t>
                      </a:r>
                    </a:p>
                    <a:p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ii=1:3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=1:4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mat1(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ii,jj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1953" y="993511"/>
          <a:ext cx="2586860" cy="1954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715">
                  <a:extLst>
                    <a:ext uri="{9D8B030D-6E8A-4147-A177-3AD203B41FA5}">
                      <a16:colId xmlns:a16="http://schemas.microsoft.com/office/drawing/2014/main" val="3660104993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48435961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3064116779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2634724924"/>
                    </a:ext>
                  </a:extLst>
                </a:gridCol>
              </a:tblGrid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1729596941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2481350862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81022103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65382" y="1645010"/>
            <a:ext cx="642447" cy="6513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9150" y="3330084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mat1(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ii,jj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086099" y="2680002"/>
            <a:ext cx="18437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ii →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3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38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021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p.</a:t>
            </a:r>
            <a:fld id="{9BE563BE-BE87-45DA-B80E-D5B7FBE7F23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Summation of Values in a Matrix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86099" y="993511"/>
          <a:ext cx="3658566" cy="144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27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  <a:gridCol w="3385839">
                  <a:extLst>
                    <a:ext uri="{9D8B030D-6E8A-4147-A177-3AD203B41FA5}">
                      <a16:colId xmlns:a16="http://schemas.microsoft.com/office/drawing/2014/main" val="605498460"/>
                    </a:ext>
                  </a:extLst>
                </a:gridCol>
              </a:tblGrid>
              <a:tr h="1449160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l"/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mat1 = [2 8 7 9; 1 5 6 7;2 3 1 5];</a:t>
                      </a:r>
                    </a:p>
                    <a:p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ii=1:3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jj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=1:4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sumv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mat1(</a:t>
                      </a:r>
                      <a:r>
                        <a:rPr lang="en-US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ii,jj</a:t>
                      </a:r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1953" y="993511"/>
          <a:ext cx="2586860" cy="1954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715">
                  <a:extLst>
                    <a:ext uri="{9D8B030D-6E8A-4147-A177-3AD203B41FA5}">
                      <a16:colId xmlns:a16="http://schemas.microsoft.com/office/drawing/2014/main" val="3660104993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48435961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3064116779"/>
                    </a:ext>
                  </a:extLst>
                </a:gridCol>
                <a:gridCol w="646715">
                  <a:extLst>
                    <a:ext uri="{9D8B030D-6E8A-4147-A177-3AD203B41FA5}">
                      <a16:colId xmlns:a16="http://schemas.microsoft.com/office/drawing/2014/main" val="2634724924"/>
                    </a:ext>
                  </a:extLst>
                </a:gridCol>
              </a:tblGrid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1729596941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2481350862"/>
                  </a:ext>
                </a:extLst>
              </a:tr>
              <a:tr h="65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160632" marR="160632" marT="80316" marB="80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marL="160632" marR="160632" marT="80316" marB="80316" anchor="ctr"/>
                </a:tc>
                <a:extLst>
                  <a:ext uri="{0D108BD9-81ED-4DB2-BD59-A6C34878D82A}">
                    <a16:rowId xmlns:a16="http://schemas.microsoft.com/office/drawing/2014/main" val="81022103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16366" y="1645010"/>
            <a:ext cx="642447" cy="6513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9150" y="3330084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mat1(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ii,jj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086099" y="2680002"/>
            <a:ext cx="18437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ii →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4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45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0924499"/>
      </p:ext>
    </p:extLst>
  </p:cSld>
  <p:clrMapOvr>
    <a:masterClrMapping/>
  </p:clrMapOvr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0.xml><?xml version="1.0" encoding="utf-8"?>
<a:theme xmlns:a="http://schemas.openxmlformats.org/drawingml/2006/main" name="9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1.xml><?xml version="1.0" encoding="utf-8"?>
<a:theme xmlns:a="http://schemas.openxmlformats.org/drawingml/2006/main" name="10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2.xml><?xml version="1.0" encoding="utf-8"?>
<a:theme xmlns:a="http://schemas.openxmlformats.org/drawingml/2006/main" name="11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3.xml><?xml version="1.0" encoding="utf-8"?>
<a:theme xmlns:a="http://schemas.openxmlformats.org/drawingml/2006/main" name="12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4.xml><?xml version="1.0" encoding="utf-8"?>
<a:theme xmlns:a="http://schemas.openxmlformats.org/drawingml/2006/main" name="13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5.xml><?xml version="1.0" encoding="utf-8"?>
<a:theme xmlns:a="http://schemas.openxmlformats.org/drawingml/2006/main" name="14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6.xml><?xml version="1.0" encoding="utf-8"?>
<a:theme xmlns:a="http://schemas.openxmlformats.org/drawingml/2006/main" name="15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7.xml><?xml version="1.0" encoding="utf-8"?>
<a:theme xmlns:a="http://schemas.openxmlformats.org/drawingml/2006/main" name="16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8.xml><?xml version="1.0" encoding="utf-8"?>
<a:theme xmlns:a="http://schemas.openxmlformats.org/drawingml/2006/main" name="17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9.xml><?xml version="1.0" encoding="utf-8"?>
<a:theme xmlns:a="http://schemas.openxmlformats.org/drawingml/2006/main" name="18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1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0.xml><?xml version="1.0" encoding="utf-8"?>
<a:theme xmlns:a="http://schemas.openxmlformats.org/drawingml/2006/main" name="19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4.xml><?xml version="1.0" encoding="utf-8"?>
<a:theme xmlns:a="http://schemas.openxmlformats.org/drawingml/2006/main" name="3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5.xml><?xml version="1.0" encoding="utf-8"?>
<a:theme xmlns:a="http://schemas.openxmlformats.org/drawingml/2006/main" name="4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6.xml><?xml version="1.0" encoding="utf-8"?>
<a:theme xmlns:a="http://schemas.openxmlformats.org/drawingml/2006/main" name="5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7.xml><?xml version="1.0" encoding="utf-8"?>
<a:theme xmlns:a="http://schemas.openxmlformats.org/drawingml/2006/main" name="6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8.xml><?xml version="1.0" encoding="utf-8"?>
<a:theme xmlns:a="http://schemas.openxmlformats.org/drawingml/2006/main" name="7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9.xml><?xml version="1.0" encoding="utf-8"?>
<a:theme xmlns:a="http://schemas.openxmlformats.org/drawingml/2006/main" name="8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  <wetp:taskpane dockstate="right" visibility="0" width="350" row="5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C79F9AD5-3BCF-4DB6-B1D6-FBE68D160C74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97B22E8-F85E-4C6E-9588-141DF615DB0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23726</TotalTime>
  <Words>2799</Words>
  <Application>Microsoft Office PowerPoint</Application>
  <PresentationFormat>Custom</PresentationFormat>
  <Paragraphs>1454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20</vt:i4>
      </vt:variant>
      <vt:variant>
        <vt:lpstr>Slide Titles</vt:lpstr>
      </vt:variant>
      <vt:variant>
        <vt:i4>19</vt:i4>
      </vt:variant>
    </vt:vector>
  </HeadingPairs>
  <TitlesOfParts>
    <vt:vector size="44" baseType="lpstr">
      <vt:lpstr>Arial</vt:lpstr>
      <vt:lpstr>Calibri</vt:lpstr>
      <vt:lpstr>Courier New</vt:lpstr>
      <vt:lpstr>Georgia</vt:lpstr>
      <vt:lpstr>Impact</vt:lpstr>
      <vt:lpstr>Uwaterloo_Theme</vt:lpstr>
      <vt:lpstr>1_Uwaterloo_Theme</vt:lpstr>
      <vt:lpstr>2_Uwaterloo_Theme</vt:lpstr>
      <vt:lpstr>3_Uwaterloo_Theme</vt:lpstr>
      <vt:lpstr>4_Uwaterloo_Theme</vt:lpstr>
      <vt:lpstr>5_Uwaterloo_Theme</vt:lpstr>
      <vt:lpstr>6_Uwaterloo_Theme</vt:lpstr>
      <vt:lpstr>7_Uwaterloo_Theme</vt:lpstr>
      <vt:lpstr>8_Uwaterloo_Theme</vt:lpstr>
      <vt:lpstr>9_Uwaterloo_Theme</vt:lpstr>
      <vt:lpstr>10_Uwaterloo_Theme</vt:lpstr>
      <vt:lpstr>11_Uwaterloo_Theme</vt:lpstr>
      <vt:lpstr>12_Uwaterloo_Theme</vt:lpstr>
      <vt:lpstr>13_Uwaterloo_Theme</vt:lpstr>
      <vt:lpstr>14_Uwaterloo_Theme</vt:lpstr>
      <vt:lpstr>15_Uwaterloo_Theme</vt:lpstr>
      <vt:lpstr>16_Uwaterloo_Theme</vt:lpstr>
      <vt:lpstr>17_Uwaterloo_Theme</vt:lpstr>
      <vt:lpstr>18_Uwaterloo_Theme</vt:lpstr>
      <vt:lpstr>19_Uwaterloo_Theme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2007</cp:revision>
  <cp:lastPrinted>2019-12-05T21:27:42Z</cp:lastPrinted>
  <dcterms:created xsi:type="dcterms:W3CDTF">2018-10-10T19:11:49Z</dcterms:created>
  <dcterms:modified xsi:type="dcterms:W3CDTF">2020-05-28T00:45:05Z</dcterms:modified>
</cp:coreProperties>
</file>