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218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4BE9-A223-4536-9D35-46A49ECA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CC28-8077-46DA-B721-694729066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4BD0-B28F-4FB8-8347-DB43EA4C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24FE-FB30-42A4-A477-A2836912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E12B2-3CD7-4C7D-A003-5032C834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429B-D496-4CC5-AF5F-89007D24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82092-B96A-46D6-8AB8-1C5E6816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0AD7-A5EA-4220-96A4-EF8530A9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FC86-8DB7-47E6-91AF-904EB4DE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1FB8-0193-4929-88EA-7AACD552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62DFC-3817-4C53-8526-149461B75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55CFB-BEF7-4E24-A977-7EB2FFEE5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3753-7F0E-4641-952A-4ECD762E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A4C7-0608-4CFE-A34E-D86391D8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9BB0-76A3-49EA-A78D-49AECDC3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4C4B-3633-4878-B70B-28D5E5B1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8800-37EF-4DA2-BBC2-A35EDCB9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2085-7A4F-428F-B4DC-D1B87FDB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6C93-FDAF-4340-97AC-501141B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B11C-3906-4CDF-B5B4-5C555E9A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57D6-6D57-4FCF-82D8-420F1FF9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2E7FE-91FE-4FD2-9278-235B2003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E97C-BBE5-4E60-A967-DDA95487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93FAF-CDA0-4266-A702-FCA06587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CD90-36D1-4A4A-AD43-AD34086F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5D7-36B2-42D8-9FF2-FA683581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D5F6-1F48-4BCB-813C-718E29AF7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E0137-01D1-405C-9151-521DB01E7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1BB0-61D4-48A9-A07B-4CAA3416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985-64DE-4E86-A032-A80B4E55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37A2D-F72D-4840-BDB8-665C0E69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C8AA-1B88-48BD-B866-0ADF9519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9035-56C3-4414-A0CC-37F2D900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D89F8-5237-4C93-ADAB-9091391D5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89803-3AC9-4ABC-AD87-A27D53884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0B787-9B9F-4FC1-A8AC-4FBE2AB34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D4D9D-3E4A-4D85-B3C5-7B0637D6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76241-DA07-4448-945D-27E94E3C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60B21-FC88-47DA-B618-51F07AB7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9E11-5D43-40E7-8435-9B35E8A9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0733C-F999-4915-B470-902323C6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3626A-1B0F-4110-B9BF-D82DB02E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441F4-14C2-4CC3-AB66-24B57F46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64BA2-1260-4C8E-81BF-CCA3EF5D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20F16-E875-4474-8C07-4FAABA1B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E2D4-F4C0-4AFA-8CA6-0E4F239B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1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8996-8E86-4118-9788-1DF31307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E273-46A5-428A-BF99-C74F5C98D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9BEC4-6C8C-4379-8E3F-54AC5C7D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BDF2D-B407-470E-90D8-5CE4DD9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A862-6D7B-4517-923D-1559808A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FE42E-0AFB-4028-9322-94FC019B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6E0F-CF65-4D5C-AE95-D8E290C1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3AE2B-B7AD-475A-AEBD-6479E5175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1EDBF-E00F-439A-85A7-0DBAD267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262E7-21A8-41BA-AF71-458F5E2D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A5BE-2D74-47FD-B1C2-FC54AA4A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D7F8-34C9-4018-9504-693ECD41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402F6-585A-4645-9ABA-EC3580F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242D-44CA-4546-8CD9-897D72C6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F0A0-FFA0-42BF-AA4B-96EBCE61E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3BF2-F95D-4391-B035-E68D357AD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DDB9-67C7-4FA9-9C4D-6642FBA79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C980-1D44-48E3-8123-1F44524AE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EEC6-4D70-4FDD-B1A9-8F8FBE1CD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5A5484-D0BE-4B55-86F9-186A068B7ABF}"/>
              </a:ext>
            </a:extLst>
          </p:cNvPr>
          <p:cNvSpPr txBox="1"/>
          <p:nvPr/>
        </p:nvSpPr>
        <p:spPr>
          <a:xfrm>
            <a:off x="225188" y="204716"/>
            <a:ext cx="53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Common Errors </a:t>
            </a:r>
          </a:p>
        </p:txBody>
      </p:sp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0F5C5A76-FEFE-456A-8783-8A819EDD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3" y="787451"/>
            <a:ext cx="7447023" cy="1084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7AB37-3C15-4F06-9F16-23C39DD1FF98}"/>
              </a:ext>
            </a:extLst>
          </p:cNvPr>
          <p:cNvSpPr txBox="1"/>
          <p:nvPr/>
        </p:nvSpPr>
        <p:spPr>
          <a:xfrm>
            <a:off x="7130955" y="1071592"/>
            <a:ext cx="537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correct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F0FFC-394F-4B38-BF94-1B50ECF3CECA}"/>
              </a:ext>
            </a:extLst>
          </p:cNvPr>
          <p:cNvSpPr txBox="1"/>
          <p:nvPr/>
        </p:nvSpPr>
        <p:spPr>
          <a:xfrm>
            <a:off x="225188" y="2075337"/>
            <a:ext cx="537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 1. Incorrect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A7EFB-54CD-43A6-B85F-3A3877F4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2" y="2642784"/>
            <a:ext cx="7786661" cy="90678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DAE294-0752-4BDC-8CEC-B7F37B64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42" y="3681484"/>
            <a:ext cx="5400675" cy="2971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3C5D28-9375-4455-8AA4-B18C95073108}"/>
              </a:ext>
            </a:extLst>
          </p:cNvPr>
          <p:cNvSpPr/>
          <p:nvPr/>
        </p:nvSpPr>
        <p:spPr>
          <a:xfrm>
            <a:off x="6819900" y="3096174"/>
            <a:ext cx="1021080" cy="332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5A5484-D0BE-4B55-86F9-186A068B7ABF}"/>
              </a:ext>
            </a:extLst>
          </p:cNvPr>
          <p:cNvSpPr txBox="1"/>
          <p:nvPr/>
        </p:nvSpPr>
        <p:spPr>
          <a:xfrm>
            <a:off x="225188" y="204716"/>
            <a:ext cx="53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Common Errors </a:t>
            </a:r>
          </a:p>
        </p:txBody>
      </p:sp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0F5C5A76-FEFE-456A-8783-8A819EDD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3" y="787451"/>
            <a:ext cx="7447023" cy="1084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7AB37-3C15-4F06-9F16-23C39DD1FF98}"/>
              </a:ext>
            </a:extLst>
          </p:cNvPr>
          <p:cNvSpPr txBox="1"/>
          <p:nvPr/>
        </p:nvSpPr>
        <p:spPr>
          <a:xfrm>
            <a:off x="7130955" y="1071592"/>
            <a:ext cx="537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correct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F0FFC-394F-4B38-BF94-1B50ECF3CECA}"/>
              </a:ext>
            </a:extLst>
          </p:cNvPr>
          <p:cNvSpPr txBox="1"/>
          <p:nvPr/>
        </p:nvSpPr>
        <p:spPr>
          <a:xfrm>
            <a:off x="225188" y="2075337"/>
            <a:ext cx="872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 2. Wrong variable name (potential runtime error)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0A780D-2936-4A73-A30A-AF49A21E1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83"/>
          <a:stretch/>
        </p:blipFill>
        <p:spPr>
          <a:xfrm>
            <a:off x="292742" y="2598556"/>
            <a:ext cx="8275578" cy="1224291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0CE040-18B9-43F6-BBFE-05B424705C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870"/>
          <a:stretch/>
        </p:blipFill>
        <p:spPr>
          <a:xfrm>
            <a:off x="447040" y="3822848"/>
            <a:ext cx="4815840" cy="2846166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41438B-6A42-41A7-8E38-463C1E8FE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130" r="1961"/>
          <a:stretch/>
        </p:blipFill>
        <p:spPr>
          <a:xfrm>
            <a:off x="4857561" y="3734654"/>
            <a:ext cx="7171879" cy="22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0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5A5484-D0BE-4B55-86F9-186A068B7ABF}"/>
              </a:ext>
            </a:extLst>
          </p:cNvPr>
          <p:cNvSpPr txBox="1"/>
          <p:nvPr/>
        </p:nvSpPr>
        <p:spPr>
          <a:xfrm>
            <a:off x="225188" y="204716"/>
            <a:ext cx="53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Common Errors </a:t>
            </a:r>
          </a:p>
        </p:txBody>
      </p:sp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0F5C5A76-FEFE-456A-8783-8A819EDD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3" y="787451"/>
            <a:ext cx="7447023" cy="1084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7AB37-3C15-4F06-9F16-23C39DD1FF98}"/>
              </a:ext>
            </a:extLst>
          </p:cNvPr>
          <p:cNvSpPr txBox="1"/>
          <p:nvPr/>
        </p:nvSpPr>
        <p:spPr>
          <a:xfrm>
            <a:off x="7130955" y="1071592"/>
            <a:ext cx="537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correct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F0FFC-394F-4B38-BF94-1B50ECF3CECA}"/>
              </a:ext>
            </a:extLst>
          </p:cNvPr>
          <p:cNvSpPr txBox="1"/>
          <p:nvPr/>
        </p:nvSpPr>
        <p:spPr>
          <a:xfrm>
            <a:off x="225188" y="2075337"/>
            <a:ext cx="872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 3. Exceeding index (potential runtime error)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2847DAA-19D9-4B48-82C1-53561E757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795"/>
          <a:stretch/>
        </p:blipFill>
        <p:spPr>
          <a:xfrm>
            <a:off x="225189" y="2686751"/>
            <a:ext cx="7770732" cy="1150243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CCD476-9DAA-41BD-B460-B3E79F12F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465"/>
          <a:stretch/>
        </p:blipFill>
        <p:spPr>
          <a:xfrm>
            <a:off x="152400" y="3925188"/>
            <a:ext cx="5943600" cy="2728096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219D9D-2CF2-44D2-921F-7E93AE2371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10" b="66058"/>
          <a:stretch/>
        </p:blipFill>
        <p:spPr>
          <a:xfrm>
            <a:off x="3774440" y="4013382"/>
            <a:ext cx="8265160" cy="27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1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5</cp:revision>
  <dcterms:created xsi:type="dcterms:W3CDTF">2022-02-08T14:47:22Z</dcterms:created>
  <dcterms:modified xsi:type="dcterms:W3CDTF">2022-02-08T14:53:52Z</dcterms:modified>
</cp:coreProperties>
</file>