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94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3703-AB96-BA4F-DDB5-F741E538C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66803-4AD4-7011-DB46-934106D9E9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6956-9CF7-5EEF-9FBB-FEA3EDF9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A8748-BF33-8223-4EFE-E9F5CD3E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A6BD5-6BE6-F361-89DE-5E2F424DE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17AFE-D091-FE2A-C386-ACD73E354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0A5E1-57C3-1368-110C-007E5C0FF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4A02B-9426-92C7-B6F4-834AA76A1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9192-D2AF-45E5-0149-07E3968D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B7B15-A1ED-6AFA-9159-50507FA1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27915-154B-93BE-B86A-DC758C763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BE791-B9AC-3A1D-E0B1-AFAEF39D4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C91E-5CB8-D5D6-8D2F-97CC27FD6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CBEB-BBE4-107B-653B-0A69A42D0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6727-1741-493C-FD55-B6FC19C6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59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8670A-664D-E8C3-197C-24D5061D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0D387-5170-7568-D490-753110B9F7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20FE4-BDBD-1040-3D56-FF9AF57E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522F-642E-6202-F779-CBBBCD18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18D8-045C-7BC7-AE9F-FEF1F059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2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5FD63-460F-83DC-B38D-DDDC427A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A1A4E-2391-37DE-E2AE-62BE509DD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BFCF3-F984-2290-4009-256EC7021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1FE4-BB84-D2DD-F336-6D01E7BE9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8F7FA-B46A-945C-3B30-B65137146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1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3435F-B4BF-ACCF-2DC4-1AD9FBC3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C8F9-CA97-F370-0E25-BFEF8FB4C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C19651-9894-67F4-1C66-40AB63FA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D7E7A-23CA-FD10-194A-75F3C73C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64C2F-5496-A396-7515-1A7761CD7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52FBD-484F-A00F-F72A-8A7DB614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9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058E8-7F77-9554-6058-791BF979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9ED1-D019-0087-F249-83DDB3473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3A18BD-1000-9628-9B2A-19CBFF9C9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602AC-1515-0300-0014-2D848A776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0D0FE-931B-2788-1B23-A00E16A7DB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A78AD8-4408-BD15-079B-5C79373B7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67D7D-F5C3-E36B-8BCE-7C213ADB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8D290-E546-CDF1-51FC-9F9CAECA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194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6D281-BFEE-C44A-FD90-D545C099A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AA0D1C-B5F6-C6C5-4947-11F6C98EC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73F63-2CDD-573B-DE7D-7F87E1AAC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4B359-B8B4-E9C8-E7E8-49C35EF3F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86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F33E8-A43B-A27D-0DE9-B1C1F6ED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111C2-6C7B-0C05-BA53-F2433A4CC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C391B-BD01-D03E-888D-B8E25BE9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51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A47E-DA4C-0DB8-2180-CDD1B1E2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7346C-35CC-F3AD-9D59-036FBDCD7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B379E-ABED-76E6-C0DD-B5E15A816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3D5FD7-1AD6-F465-5C48-E7FB843A6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94146-B630-68F9-7D29-102263C1E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00FE5-1C71-19BE-3E0E-62E44272C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1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5990-F804-2643-0B07-C96C90B5F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612D2C-2E95-34C6-02BC-F6DF40E7C0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37D0DE-B6FA-9336-5E29-011901AAA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32049-00EC-EA9F-C35A-2F2CB1A78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43744-F9E4-367A-ABC6-5CA60202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7A418-5715-10C0-C037-B2FE5A4D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74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C6466-D5F0-7B34-3D58-B96D7D486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5BD17-9166-DE02-D70E-AD5BDDD1F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5FCAC-8B71-BDD8-A76C-18439416A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29224-482B-4081-B3F8-475C14C9A47B}" type="datetimeFigureOut">
              <a:rPr lang="en-US" smtClean="0"/>
              <a:t>5/24/2022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73FFA-4ED5-2D53-CA0D-C303DC9786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3A21F-75A1-B96D-8C03-F68EA51CEF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FAA9-C541-4E28-A85B-3322AC8F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8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9E1FFB-598B-5088-2940-4A371CF32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4126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AD8B50-8675-5529-EE97-70A06A8CF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4" y="1385381"/>
            <a:ext cx="12091411" cy="5374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7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3CD635-B123-5ED9-0366-D3DF51356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1" y="1066800"/>
            <a:ext cx="5225192" cy="31242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C3B7E0-E0C3-4817-0CFB-39D753FE5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78" y="1066800"/>
            <a:ext cx="5558246" cy="18764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62698B-8715-3BB7-5C6E-18CC87EE0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78" y="4371975"/>
            <a:ext cx="5558246" cy="89057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DB3928-744D-769E-64A1-1B3F1294DD9C}"/>
              </a:ext>
            </a:extLst>
          </p:cNvPr>
          <p:cNvSpPr/>
          <p:nvPr/>
        </p:nvSpPr>
        <p:spPr>
          <a:xfrm>
            <a:off x="228600" y="2443163"/>
            <a:ext cx="5124450" cy="700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DE152-0094-3880-65A9-5DB801ED6FF5}"/>
              </a:ext>
            </a:extLst>
          </p:cNvPr>
          <p:cNvSpPr txBox="1"/>
          <p:nvPr/>
        </p:nvSpPr>
        <p:spPr>
          <a:xfrm>
            <a:off x="228600" y="214313"/>
            <a:ext cx="22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AE Schedule</a:t>
            </a:r>
          </a:p>
        </p:txBody>
      </p:sp>
    </p:spTree>
    <p:extLst>
      <p:ext uri="{BB962C8B-B14F-4D97-AF65-F5344CB8AC3E}">
        <p14:creationId xmlns:p14="http://schemas.microsoft.com/office/powerpoint/2010/main" val="84963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DC696EF-96FC-E488-171A-80640BB74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4" y="1066800"/>
            <a:ext cx="5254877" cy="31272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A57B1F-9961-FD7A-F8C9-E5D0FBEC9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78" y="1066800"/>
            <a:ext cx="5558246" cy="18764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20E6C2-EAF6-72D1-B997-3002F9E7F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7478" y="4371975"/>
            <a:ext cx="5558246" cy="89057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86CAA16-469E-76CF-762A-7A66BE110766}"/>
              </a:ext>
            </a:extLst>
          </p:cNvPr>
          <p:cNvSpPr/>
          <p:nvPr/>
        </p:nvSpPr>
        <p:spPr>
          <a:xfrm>
            <a:off x="266705" y="2476501"/>
            <a:ext cx="5221536" cy="7000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BF8A8-5FE5-3EB5-1011-59A647897F34}"/>
              </a:ext>
            </a:extLst>
          </p:cNvPr>
          <p:cNvSpPr txBox="1"/>
          <p:nvPr/>
        </p:nvSpPr>
        <p:spPr>
          <a:xfrm>
            <a:off x="228600" y="214313"/>
            <a:ext cx="2262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ENVE/GEOE Schedule</a:t>
            </a:r>
          </a:p>
        </p:txBody>
      </p:sp>
    </p:spTree>
    <p:extLst>
      <p:ext uri="{BB962C8B-B14F-4D97-AF65-F5344CB8AC3E}">
        <p14:creationId xmlns:p14="http://schemas.microsoft.com/office/powerpoint/2010/main" val="289118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Chul Min Yeum</dc:creator>
  <cp:lastModifiedBy>Chul Min Yeum</cp:lastModifiedBy>
  <cp:revision>3</cp:revision>
  <dcterms:created xsi:type="dcterms:W3CDTF">2022-05-24T11:42:48Z</dcterms:created>
  <dcterms:modified xsi:type="dcterms:W3CDTF">2022-05-24T11:54:44Z</dcterms:modified>
</cp:coreProperties>
</file>