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9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0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11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1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1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6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1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8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1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10" r:id="rId2"/>
    <p:sldMasterId id="2147483714" r:id="rId3"/>
    <p:sldMasterId id="2147483718" r:id="rId4"/>
    <p:sldMasterId id="2147483722" r:id="rId5"/>
    <p:sldMasterId id="2147483726" r:id="rId6"/>
    <p:sldMasterId id="2147483730" r:id="rId7"/>
    <p:sldMasterId id="2147483734" r:id="rId8"/>
    <p:sldMasterId id="2147483738" r:id="rId9"/>
    <p:sldMasterId id="2147483742" r:id="rId10"/>
    <p:sldMasterId id="2147483746" r:id="rId11"/>
    <p:sldMasterId id="2147483750" r:id="rId12"/>
    <p:sldMasterId id="2147483754" r:id="rId13"/>
    <p:sldMasterId id="2147483758" r:id="rId14"/>
    <p:sldMasterId id="2147483762" r:id="rId15"/>
    <p:sldMasterId id="2147483766" r:id="rId16"/>
    <p:sldMasterId id="2147483770" r:id="rId17"/>
    <p:sldMasterId id="2147483774" r:id="rId18"/>
    <p:sldMasterId id="2147483778" r:id="rId19"/>
    <p:sldMasterId id="2147483782" r:id="rId20"/>
  </p:sldMasterIdLst>
  <p:notesMasterIdLst>
    <p:notesMasterId r:id="rId22"/>
  </p:notesMasterIdLst>
  <p:handoutMasterIdLst>
    <p:handoutMasterId r:id="rId23"/>
  </p:handoutMasterIdLst>
  <p:sldIdLst>
    <p:sldId id="913" r:id="rId21"/>
  </p:sldIdLst>
  <p:sldSz cx="6858000" cy="4572000"/>
  <p:notesSz cx="7315200" cy="9601200"/>
  <p:defaultTextStyle>
    <a:defPPr>
      <a:defRPr lang="en-US"/>
    </a:defPPr>
    <a:lvl1pPr marL="0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9" autoAdjust="0"/>
    <p:restoredTop sz="75450" autoAdjust="0"/>
  </p:normalViewPr>
  <p:slideViewPr>
    <p:cSldViewPr snapToGrid="0">
      <p:cViewPr varScale="1">
        <p:scale>
          <a:sx n="171" d="100"/>
          <a:sy n="171" d="100"/>
        </p:scale>
        <p:origin x="2928" y="1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87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D925-920B-4137-9C0A-7760B58C745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CAE8-7735-4CDA-A423-B71CEE37C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84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0"/>
            <a:ext cx="5614988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4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1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9"/>
            <a:ext cx="4889362" cy="1197026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240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9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44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12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33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470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0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076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43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35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175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04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03910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 dirty="0"/>
              <a:t>Edit Master text styles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04697" y="4304701"/>
            <a:ext cx="154305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10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p.</a:t>
            </a:r>
            <a:fld id="{9BE563BE-BE87-45DA-B80E-D5B7FBE7F2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248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24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707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6913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429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35109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800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073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01874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123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0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364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8381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513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96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288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210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617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8353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9873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618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86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146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7700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424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4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6775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0216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9072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6884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42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8955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9027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666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155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1219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860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8989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0714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020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1253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52250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8122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634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6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C3C-35A5-4F8A-8559-D4224E8C3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748242"/>
            <a:ext cx="5143500" cy="159173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341F-0B28-47F4-81D5-B9FBADB1B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4F9C8-6154-4953-B1BB-CF27C323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514350"/>
            <a:fld id="{EA5CD5D7-1376-454F-9D0D-56EF872F8D99}" type="datetimeFigureOut">
              <a:rPr lang="en-US" sz="1013" smtClean="0">
                <a:solidFill>
                  <a:prstClr val="black"/>
                </a:solidFill>
              </a:rPr>
              <a:pPr defTabSz="514350"/>
              <a:t>6/11/2024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4AE3-2CE9-48EB-A9C3-3742FD3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514350"/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B68D-1375-428E-BB86-13585571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514350"/>
            <a:fld id="{F3163237-AE92-4645-95D2-1F8A1B10E7AA}" type="slidenum">
              <a:rPr lang="en-US" sz="1013" smtClean="0">
                <a:solidFill>
                  <a:prstClr val="black"/>
                </a:solidFill>
              </a:rPr>
              <a:pPr defTabSz="514350"/>
              <a:t>‹#›</a:t>
            </a:fld>
            <a:endParaRPr lang="en-US" sz="1013">
              <a:solidFill>
                <a:prstClr val="black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AF136-2503-4070-8FCE-EC8E7FCDC687}"/>
              </a:ext>
            </a:extLst>
          </p:cNvPr>
          <p:cNvSpPr/>
          <p:nvPr/>
        </p:nvSpPr>
        <p:spPr>
          <a:xfrm>
            <a:off x="0" y="0"/>
            <a:ext cx="6858000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60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502" y="3544313"/>
            <a:ext cx="2843093" cy="1027687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54667" y="1014467"/>
            <a:ext cx="4889362" cy="1197027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3038">
                <a:solidFill>
                  <a:schemeClr val="tx1"/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dirty="0"/>
              <a:t>CLICK TO EDIT MASTER TITLE SLIDE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54666" y="2793748"/>
            <a:ext cx="3086012" cy="444366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buNone/>
              <a:defRPr sz="1125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5731" y="4431"/>
            <a:ext cx="6596539" cy="4561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3" name="Slide Number Placeholder 13"/>
          <p:cNvSpPr txBox="1">
            <a:spLocks/>
          </p:cNvSpPr>
          <p:nvPr/>
        </p:nvSpPr>
        <p:spPr>
          <a:xfrm>
            <a:off x="4914900" y="4237570"/>
            <a:ext cx="1600200" cy="243417"/>
          </a:xfrm>
          <a:prstGeom prst="rect">
            <a:avLst/>
          </a:prstGeom>
        </p:spPr>
        <p:txBody>
          <a:bodyPr vert="horz" lIns="51435" tIns="25718" rIns="51435" bIns="2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51433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046AA2-1AFE-411F-82AB-D8F07A1367EA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51433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94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4" Type="http://schemas.openxmlformats.org/officeDocument/2006/relationships/theme" Target="../theme/theme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5624191-B9E9-41CA-A942-B9B5D1030034}" type="slidenum">
              <a:rPr lang="en-US" sz="840" smtClean="0"/>
              <a:pPr algn="r"/>
              <a:t>‹#›</a:t>
            </a:fld>
            <a:endParaRPr lang="en-US" sz="840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45CD23B-59A6-4249-B3A2-9419436DCB41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6858000" cy="329045"/>
          </a:xfrm>
          <a:prstGeom prst="rect">
            <a:avLst/>
          </a:prstGeom>
        </p:spPr>
        <p:txBody>
          <a:bodyPr anchor="ctr"/>
          <a:lstStyle>
            <a:lvl1pPr marL="0" indent="0" algn="l" defTabSz="548626" rtl="0" eaLnBrk="1" latinLnBrk="0" hangingPunct="1">
              <a:spcBef>
                <a:spcPct val="20000"/>
              </a:spcBef>
              <a:buFont typeface="Arial" pitchFamily="34" charset="0"/>
              <a:buNone/>
              <a:defRPr sz="144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5759" indent="-17144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783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9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09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2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36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348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662" indent="-137156" algn="l" defTabSz="5486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40"/>
              <a:t>Edit Master text styles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411039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800" r:id="rId3"/>
    <p:sldLayoutId id="2147483802" r:id="rId4"/>
  </p:sldLayoutIdLst>
  <p:hf hdr="0" ftr="0" dt="0"/>
  <p:txStyles>
    <p:titleStyle>
      <a:lvl1pPr algn="ctr" defTabSz="548626" rtl="0" eaLnBrk="1" latinLnBrk="0" hangingPunct="1"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35" indent="-205735" algn="l" defTabSz="548626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59" indent="-171446" algn="l" defTabSz="548626" rtl="0" eaLnBrk="1" latinLnBrk="0" hangingPunct="1">
        <a:spcBef>
          <a:spcPct val="20000"/>
        </a:spcBef>
        <a:buFont typeface="Arial" pitchFamily="34" charset="0"/>
        <a:buChar char="–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960096" indent="-137156" algn="l" defTabSz="54862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09" indent="-137156" algn="l" defTabSz="548626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2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36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8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indent="-137156" algn="l" defTabSz="54862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13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2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40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5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566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879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192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05" algn="l" defTabSz="548626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6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3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34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981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27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9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2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4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6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87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7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88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20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28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258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8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 txBox="1">
            <a:spLocks/>
          </p:cNvSpPr>
          <p:nvPr/>
        </p:nvSpPr>
        <p:spPr>
          <a:xfrm>
            <a:off x="5086350" y="4373037"/>
            <a:ext cx="1600200" cy="24341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624191-B9E9-41CA-A942-B9B5D1030034}" type="slidenum">
              <a:rPr kumimoji="0" lang="en-US" sz="788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8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55A0AA-7C49-49F4-9224-13D89B45BC76}"/>
              </a:ext>
            </a:extLst>
          </p:cNvPr>
          <p:cNvSpPr/>
          <p:nvPr/>
        </p:nvSpPr>
        <p:spPr>
          <a:xfrm>
            <a:off x="1" y="0"/>
            <a:ext cx="6857999" cy="463553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96E47-F903-46E9-9FD8-61FDC379700D}"/>
              </a:ext>
            </a:extLst>
          </p:cNvPr>
          <p:cNvSpPr/>
          <p:nvPr/>
        </p:nvSpPr>
        <p:spPr>
          <a:xfrm>
            <a:off x="1" y="463553"/>
            <a:ext cx="1733736" cy="132388"/>
          </a:xfrm>
          <a:prstGeom prst="rect">
            <a:avLst/>
          </a:prstGeom>
          <a:solidFill>
            <a:srgbClr val="CFB3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A87FC-594E-43AE-9BF9-35B016A5B12F}"/>
              </a:ext>
            </a:extLst>
          </p:cNvPr>
          <p:cNvSpPr/>
          <p:nvPr/>
        </p:nvSpPr>
        <p:spPr>
          <a:xfrm>
            <a:off x="1716085" y="463553"/>
            <a:ext cx="1713972" cy="132388"/>
          </a:xfrm>
          <a:prstGeom prst="rect">
            <a:avLst/>
          </a:prstGeom>
          <a:solidFill>
            <a:srgbClr val="BD33D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F52775-8581-494E-9C86-316433BAADC3}"/>
              </a:ext>
            </a:extLst>
          </p:cNvPr>
          <p:cNvSpPr/>
          <p:nvPr/>
        </p:nvSpPr>
        <p:spPr>
          <a:xfrm>
            <a:off x="3430057" y="463553"/>
            <a:ext cx="1713972" cy="132388"/>
          </a:xfrm>
          <a:prstGeom prst="rect">
            <a:avLst/>
          </a:prstGeom>
          <a:solidFill>
            <a:srgbClr val="8000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390EDF-13DD-41AB-87B6-562CA3EC93A0}"/>
              </a:ext>
            </a:extLst>
          </p:cNvPr>
          <p:cNvSpPr/>
          <p:nvPr/>
        </p:nvSpPr>
        <p:spPr>
          <a:xfrm>
            <a:off x="5144028" y="463553"/>
            <a:ext cx="1713972" cy="132388"/>
          </a:xfrm>
          <a:prstGeom prst="rect">
            <a:avLst/>
          </a:prstGeom>
          <a:solidFill>
            <a:srgbClr val="57058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53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xStyles>
    <p:titleStyle>
      <a:lvl1pPr algn="ctr" defTabSz="514337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76" indent="-192876" algn="l" defTabSz="514337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99" indent="-160731" algn="l" defTabSz="514337" rtl="0" eaLnBrk="1" latinLnBrk="0" hangingPunct="1">
        <a:spcBef>
          <a:spcPct val="20000"/>
        </a:spcBef>
        <a:buFont typeface="Arial" pitchFamily="34" charset="0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21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090" indent="-128584" algn="l" defTabSz="514337" rtl="0" eaLnBrk="1" latinLnBrk="0" hangingPunct="1">
        <a:spcBef>
          <a:spcPct val="20000"/>
        </a:spcBef>
        <a:buFont typeface="Arial" pitchFamily="34" charset="0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59" indent="-128584" algn="l" defTabSz="514337" rtl="0" eaLnBrk="1" latinLnBrk="0" hangingPunct="1">
        <a:spcBef>
          <a:spcPct val="20000"/>
        </a:spcBef>
        <a:buFont typeface="Arial" pitchFamily="34" charset="0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27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4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4" algn="l" defTabSz="514337" rtl="0" eaLnBrk="1" latinLnBrk="0" hangingPunct="1">
        <a:spcBef>
          <a:spcPct val="20000"/>
        </a:spcBef>
        <a:buFont typeface="Arial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4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p.</a:t>
            </a:r>
            <a:fld id="{9BE563BE-BE87-45DA-B80E-D5B7FBE7F23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3335" y="119982"/>
            <a:ext cx="66313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1" dirty="0">
                <a:cs typeface="Arial" pitchFamily="34" charset="0"/>
              </a:rPr>
              <a:t>Word Finder Puzzle</a:t>
            </a:r>
            <a:endParaRPr lang="en-US" sz="1800" b="1" dirty="0"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1C65E-C668-C595-880C-9A0F75E90A37}"/>
              </a:ext>
            </a:extLst>
          </p:cNvPr>
          <p:cNvSpPr/>
          <p:nvPr/>
        </p:nvSpPr>
        <p:spPr>
          <a:xfrm>
            <a:off x="3350942" y="612229"/>
            <a:ext cx="34387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cs typeface="Courier New" panose="02070309020205020404" pitchFamily="49" charset="0"/>
              </a:rPr>
              <a:t>Step 1.</a:t>
            </a:r>
            <a:r>
              <a:rPr lang="en-US" sz="1400" dirty="0">
                <a:cs typeface="Courier New" panose="02070309020205020404" pitchFamily="49" charset="0"/>
              </a:rPr>
              <a:t> Design a loop to extract </a:t>
            </a:r>
            <a:r>
              <a:rPr lang="en-US" sz="1400" dirty="0" err="1">
                <a:cs typeface="Courier New" panose="02070309020205020404" pitchFamily="49" charset="0"/>
              </a:rPr>
              <a:t>iith</a:t>
            </a:r>
            <a:r>
              <a:rPr lang="en-US" sz="1400" dirty="0">
                <a:cs typeface="Courier New" panose="02070309020205020404" pitchFamily="49" charset="0"/>
              </a:rPr>
              <a:t> column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Step 2.</a:t>
            </a:r>
            <a:r>
              <a:rPr lang="en-US" sz="1400" dirty="0">
                <a:cs typeface="Courier New" panose="02070309020205020404" pitchFamily="49" charset="0"/>
              </a:rPr>
              <a:t> Design a loop to extract </a:t>
            </a:r>
            <a:r>
              <a:rPr lang="en-US" sz="1400" dirty="0" err="1">
                <a:cs typeface="Courier New" panose="02070309020205020404" pitchFamily="49" charset="0"/>
              </a:rPr>
              <a:t>jjth</a:t>
            </a:r>
            <a:r>
              <a:rPr lang="en-US" sz="1400" dirty="0">
                <a:cs typeface="Courier New" panose="02070309020205020404" pitchFamily="49" charset="0"/>
              </a:rPr>
              <a:t>  consecutive ‘</a:t>
            </a:r>
            <a:r>
              <a:rPr lang="en-US" sz="1400" dirty="0" err="1">
                <a:cs typeface="Courier New" panose="02070309020205020404" pitchFamily="49" charset="0"/>
              </a:rPr>
              <a:t>n_word</a:t>
            </a:r>
            <a:r>
              <a:rPr lang="en-US" sz="1400" dirty="0">
                <a:cs typeface="Courier New" panose="02070309020205020404" pitchFamily="49" charset="0"/>
              </a:rPr>
              <a:t>’ from the </a:t>
            </a:r>
            <a:r>
              <a:rPr lang="en-US" sz="1400" dirty="0" err="1">
                <a:cs typeface="Courier New" panose="02070309020205020404" pitchFamily="49" charset="0"/>
              </a:rPr>
              <a:t>iith</a:t>
            </a:r>
            <a:r>
              <a:rPr lang="en-US" sz="1400" dirty="0">
                <a:cs typeface="Courier New" panose="02070309020205020404" pitchFamily="49" charset="0"/>
              </a:rPr>
              <a:t> column</a:t>
            </a:r>
          </a:p>
          <a:p>
            <a:r>
              <a:rPr lang="en-US" sz="1400" b="1" dirty="0">
                <a:cs typeface="Courier New" panose="02070309020205020404" pitchFamily="49" charset="0"/>
              </a:rPr>
              <a:t>Step 3. </a:t>
            </a:r>
            <a:r>
              <a:rPr lang="en-US" sz="1400" dirty="0">
                <a:cs typeface="Courier New" panose="02070309020205020404" pitchFamily="49" charset="0"/>
              </a:rPr>
              <a:t>Check if the </a:t>
            </a:r>
            <a:r>
              <a:rPr lang="en-US" sz="1400" dirty="0" err="1">
                <a:cs typeface="Courier New" panose="02070309020205020404" pitchFamily="49" charset="0"/>
              </a:rPr>
              <a:t>jjth</a:t>
            </a:r>
            <a:r>
              <a:rPr lang="en-US" sz="1400" dirty="0">
                <a:cs typeface="Courier New" panose="02070309020205020404" pitchFamily="49" charset="0"/>
              </a:rPr>
              <a:t> consecutive ‘</a:t>
            </a:r>
            <a:r>
              <a:rPr lang="en-US" sz="1400" dirty="0" err="1">
                <a:cs typeface="Courier New" panose="02070309020205020404" pitchFamily="49" charset="0"/>
              </a:rPr>
              <a:t>n_word</a:t>
            </a:r>
            <a:r>
              <a:rPr lang="en-US" sz="1400" dirty="0">
                <a:cs typeface="Courier New" panose="02070309020205020404" pitchFamily="49" charset="0"/>
              </a:rPr>
              <a:t>’ is ‘banana’.</a:t>
            </a:r>
          </a:p>
          <a:p>
            <a:endParaRPr lang="en-US" sz="1400" dirty="0"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If yes, terminate the script. </a:t>
            </a:r>
          </a:p>
        </p:txBody>
      </p:sp>
    </p:spTree>
    <p:extLst>
      <p:ext uri="{BB962C8B-B14F-4D97-AF65-F5344CB8AC3E}">
        <p14:creationId xmlns:p14="http://schemas.microsoft.com/office/powerpoint/2010/main" val="3228577873"/>
      </p:ext>
    </p:extLst>
  </p:cSld>
  <p:clrMapOvr>
    <a:masterClrMapping/>
  </p:clrMapOvr>
</p:sld>
</file>

<file path=ppt/theme/theme1.xml><?xml version="1.0" encoding="utf-8"?>
<a:theme xmlns:a="http://schemas.openxmlformats.org/drawingml/2006/main" name="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0.xml><?xml version="1.0" encoding="utf-8"?>
<a:theme xmlns:a="http://schemas.openxmlformats.org/drawingml/2006/main" name="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1.xml><?xml version="1.0" encoding="utf-8"?>
<a:theme xmlns:a="http://schemas.openxmlformats.org/drawingml/2006/main" name="10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2.xml><?xml version="1.0" encoding="utf-8"?>
<a:theme xmlns:a="http://schemas.openxmlformats.org/drawingml/2006/main" name="1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3.xml><?xml version="1.0" encoding="utf-8"?>
<a:theme xmlns:a="http://schemas.openxmlformats.org/drawingml/2006/main" name="1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4.xml><?xml version="1.0" encoding="utf-8"?>
<a:theme xmlns:a="http://schemas.openxmlformats.org/drawingml/2006/main" name="1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5.xml><?xml version="1.0" encoding="utf-8"?>
<a:theme xmlns:a="http://schemas.openxmlformats.org/drawingml/2006/main" name="1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6.xml><?xml version="1.0" encoding="utf-8"?>
<a:theme xmlns:a="http://schemas.openxmlformats.org/drawingml/2006/main" name="1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7.xml><?xml version="1.0" encoding="utf-8"?>
<a:theme xmlns:a="http://schemas.openxmlformats.org/drawingml/2006/main" name="1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8.xml><?xml version="1.0" encoding="utf-8"?>
<a:theme xmlns:a="http://schemas.openxmlformats.org/drawingml/2006/main" name="1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19.xml><?xml version="1.0" encoding="utf-8"?>
<a:theme xmlns:a="http://schemas.openxmlformats.org/drawingml/2006/main" name="1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.xml><?xml version="1.0" encoding="utf-8"?>
<a:theme xmlns:a="http://schemas.openxmlformats.org/drawingml/2006/main" name="1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0.xml><?xml version="1.0" encoding="utf-8"?>
<a:theme xmlns:a="http://schemas.openxmlformats.org/drawingml/2006/main" name="19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4.xml><?xml version="1.0" encoding="utf-8"?>
<a:theme xmlns:a="http://schemas.openxmlformats.org/drawingml/2006/main" name="3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5.xml><?xml version="1.0" encoding="utf-8"?>
<a:theme xmlns:a="http://schemas.openxmlformats.org/drawingml/2006/main" name="4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6.xml><?xml version="1.0" encoding="utf-8"?>
<a:theme xmlns:a="http://schemas.openxmlformats.org/drawingml/2006/main" name="5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7.xml><?xml version="1.0" encoding="utf-8"?>
<a:theme xmlns:a="http://schemas.openxmlformats.org/drawingml/2006/main" name="6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8.xml><?xml version="1.0" encoding="utf-8"?>
<a:theme xmlns:a="http://schemas.openxmlformats.org/drawingml/2006/main" name="7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theme/theme9.xml><?xml version="1.0" encoding="utf-8"?>
<a:theme xmlns:a="http://schemas.openxmlformats.org/drawingml/2006/main" name="8_Uwaterloo_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waterloo_Theme" id="{F7BD0320-7428-483A-9DFB-560F4F77CD51}" vid="{FB630A13-1CAF-4B8C-927A-D2F553D6B205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C79F9AD5-3BCF-4DB6-B1D6-FBE68D160C74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97B22E8-F85E-4C6E-9588-141DF615DB0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Uwaterloo_Theme</Template>
  <TotalTime>23732</TotalTime>
  <Words>59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20</vt:i4>
      </vt:variant>
      <vt:variant>
        <vt:lpstr>Slide Titles</vt:lpstr>
      </vt:variant>
      <vt:variant>
        <vt:i4>1</vt:i4>
      </vt:variant>
    </vt:vector>
  </HeadingPairs>
  <TitlesOfParts>
    <vt:vector size="26" baseType="lpstr">
      <vt:lpstr>Arial</vt:lpstr>
      <vt:lpstr>Calibri</vt:lpstr>
      <vt:lpstr>Courier New</vt:lpstr>
      <vt:lpstr>Georgia</vt:lpstr>
      <vt:lpstr>Impact</vt:lpstr>
      <vt:lpstr>Uwaterloo_Theme</vt:lpstr>
      <vt:lpstr>1_Uwaterloo_Theme</vt:lpstr>
      <vt:lpstr>2_Uwaterloo_Theme</vt:lpstr>
      <vt:lpstr>3_Uwaterloo_Theme</vt:lpstr>
      <vt:lpstr>4_Uwaterloo_Theme</vt:lpstr>
      <vt:lpstr>5_Uwaterloo_Theme</vt:lpstr>
      <vt:lpstr>6_Uwaterloo_Theme</vt:lpstr>
      <vt:lpstr>7_Uwaterloo_Theme</vt:lpstr>
      <vt:lpstr>8_Uwaterloo_Theme</vt:lpstr>
      <vt:lpstr>9_Uwaterloo_Theme</vt:lpstr>
      <vt:lpstr>10_Uwaterloo_Theme</vt:lpstr>
      <vt:lpstr>11_Uwaterloo_Theme</vt:lpstr>
      <vt:lpstr>12_Uwaterloo_Theme</vt:lpstr>
      <vt:lpstr>13_Uwaterloo_Theme</vt:lpstr>
      <vt:lpstr>14_Uwaterloo_Theme</vt:lpstr>
      <vt:lpstr>15_Uwaterloo_Theme</vt:lpstr>
      <vt:lpstr>16_Uwaterloo_Theme</vt:lpstr>
      <vt:lpstr>17_Uwaterloo_Theme</vt:lpstr>
      <vt:lpstr>18_Uwaterloo_Theme</vt:lpstr>
      <vt:lpstr>19_Uwaterloo_Theme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2010</cp:revision>
  <cp:lastPrinted>2019-12-05T21:27:42Z</cp:lastPrinted>
  <dcterms:created xsi:type="dcterms:W3CDTF">2018-10-10T19:11:49Z</dcterms:created>
  <dcterms:modified xsi:type="dcterms:W3CDTF">2024-06-12T00:46:46Z</dcterms:modified>
</cp:coreProperties>
</file>