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1194-814C-94DB-E7A2-E1720F2EF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E9818-DDDB-1FBA-83B1-540918565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0589C-AD9C-CA29-4DBD-E07025B2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7B4B-CD3E-4E07-93C2-09329EC0E1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9E3B8-B1D6-C387-9E2F-42F4BCA4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C514-12F5-D766-5E5C-F620FC6A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4AF1-0117-4388-A278-0CAFD968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0C45-692A-598C-53BB-F70A12F8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6F762-1655-5348-5B68-F1FCAA6DE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5071-3BD3-41BF-1943-8562C46C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7B4B-CD3E-4E07-93C2-09329EC0E1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839E-60A6-2E2C-7759-C2BFF912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0D8D8-A0FC-2842-0EEA-C7AF40C7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4AF1-0117-4388-A278-0CAFD968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6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B1F34-B3EB-E430-9E8C-F2620708A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89508-9E4E-73AC-D1B5-3259C5C04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A8D81-DE90-DE8A-2560-52A5760D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7B4B-CD3E-4E07-93C2-09329EC0E1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5722-C344-5FD7-DC0B-5452C7FE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AAD1A-8ACA-42C3-625B-53F19C25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4AF1-0117-4388-A278-0CAFD968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1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EF27-B70E-9C26-56A3-34E3C43E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ADE8-E1A1-BE20-788D-0589D242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D4ABC-ECA1-9656-1AAF-A8AD8772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7B4B-CD3E-4E07-93C2-09329EC0E1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470B1-4FCF-43C9-C6BF-63D83ACC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E369-4B2D-C8F1-C47E-1AE9A7E8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4AF1-0117-4388-A278-0CAFD968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6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B3E3-6E41-E3D0-0773-CA35451E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9AE84-B0B9-495C-0191-EF8868FF6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3383-8F26-2C1E-1889-15DA0A68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7B4B-CD3E-4E07-93C2-09329EC0E1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EAF3-AAE1-C569-4712-30D3D92C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07F92-9DB1-4DD8-5DF2-B5E87B05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4AF1-0117-4388-A278-0CAFD968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C209-AD82-55F0-3743-C5FDA925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5B31-A9CD-DAEB-7662-248DF364F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A1E30-6AB0-768D-D510-A087BA856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6C879-B1CF-FACD-4E2F-578ADE81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7B4B-CD3E-4E07-93C2-09329EC0E1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55D6-40E5-47CC-0944-69159C9B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DC0E1-0B26-0B52-1982-33C85422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4AF1-0117-4388-A278-0CAFD968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9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3A06-8462-566D-AB1B-E1FD29FF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38E02-25EB-536E-59ED-CBB8AF16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414FF-A13D-F937-8FBD-61EDDEB41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AF539-AD2B-236A-EFBA-0150A391B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82C75-C421-7CB0-FB97-739D8DB96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8AD0C-EF34-1E2C-7E67-0BE91BF1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7B4B-CD3E-4E07-93C2-09329EC0E1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9ED43-5856-C0FF-1E91-852DB2EA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C5146-A2D3-885F-D01F-0045B91C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4AF1-0117-4388-A278-0CAFD968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C3E8-F191-B76F-F285-D999DACC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595A8-03A0-C713-E4E3-54C56DB7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7B4B-CD3E-4E07-93C2-09329EC0E1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A3EFE-C33A-2E92-2ADE-48FDFE4F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ADBBB-1645-02C4-3917-79FB0C22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4AF1-0117-4388-A278-0CAFD968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6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C9E93-5519-E911-B0AD-4779F3D2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7B4B-CD3E-4E07-93C2-09329EC0E1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9DA1A-A039-D286-3D4D-47601887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4244B-CC90-6A80-E75B-5EC03B98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4AF1-0117-4388-A278-0CAFD968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0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7693-9DA1-E3DF-E579-F0637251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81AF-596C-F603-3399-A48F3523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D4159-93EF-B214-1E5B-0547053E7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9BB44-DE10-2586-92AC-DB202C51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7B4B-CD3E-4E07-93C2-09329EC0E1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F24C0-5D0F-570F-4A59-73CA33C7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D7623-4BBC-2695-697F-83119A2F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4AF1-0117-4388-A278-0CAFD968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3D0A-6CFD-6AE1-AE80-365926BA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8450A-0509-CE2C-A7C7-2EDC44156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53EB8-9359-8338-D5FE-B97957749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A7FB4-AE87-6F3A-9C38-C67EC2B6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7B4B-CD3E-4E07-93C2-09329EC0E1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81D00-8C50-B146-3058-CB47FAB1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AFF96-99EE-DB81-91AC-E8271C1A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E4AF1-0117-4388-A278-0CAFD968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4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815A5-8504-794B-7F6F-65DB0296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61D6C-4145-9820-F59C-52B1DDA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F1F7F-8510-6D21-E29A-DCAE7304B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27B4B-CD3E-4E07-93C2-09329EC0E142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D607-4E05-E1BA-824B-2BCBB3ED1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539E-FBD5-78F3-E89E-2542A91DD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FE4AF1-0117-4388-A278-0CAFD968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5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ncrete wall with holes in it&#10;&#10;Description automatically generated">
            <a:extLst>
              <a:ext uri="{FF2B5EF4-FFF2-40B4-BE49-F238E27FC236}">
                <a16:creationId xmlns:a16="http://schemas.microsoft.com/office/drawing/2014/main" id="{4E0664B8-B128-9BBC-D794-94984CE94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2" y="716507"/>
            <a:ext cx="4344174" cy="2766914"/>
          </a:xfrm>
          <a:prstGeom prst="rect">
            <a:avLst/>
          </a:prstGeom>
        </p:spPr>
      </p:pic>
      <p:pic>
        <p:nvPicPr>
          <p:cNvPr id="7" name="Picture 6" descr="A room with many holes in the wall&#10;&#10;Description automatically generated">
            <a:extLst>
              <a:ext uri="{FF2B5EF4-FFF2-40B4-BE49-F238E27FC236}">
                <a16:creationId xmlns:a16="http://schemas.microsoft.com/office/drawing/2014/main" id="{8D260456-7D08-26EB-B4C7-1D70E32E0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05" y="689088"/>
            <a:ext cx="4208059" cy="2818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B4F4E-AFAD-6BBD-5C1B-E6F219E0DBBD}"/>
              </a:ext>
            </a:extLst>
          </p:cNvPr>
          <p:cNvSpPr txBox="1"/>
          <p:nvPr/>
        </p:nvSpPr>
        <p:spPr>
          <a:xfrm>
            <a:off x="3435298" y="966140"/>
            <a:ext cx="381328" cy="2663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lnSpcReduction="10000"/>
          </a:bodyPr>
          <a:lstStyle/>
          <a:p>
            <a:pPr algn="ctr"/>
            <a:r>
              <a:rPr lang="en-US" b="1" dirty="0"/>
              <a:t>X0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07520-258E-9855-7A9E-0CBCD4D20F91}"/>
              </a:ext>
            </a:extLst>
          </p:cNvPr>
          <p:cNvSpPr txBox="1"/>
          <p:nvPr/>
        </p:nvSpPr>
        <p:spPr>
          <a:xfrm>
            <a:off x="3428672" y="1383583"/>
            <a:ext cx="381328" cy="2663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lnSpcReduction="10000"/>
          </a:bodyPr>
          <a:lstStyle/>
          <a:p>
            <a:pPr algn="ctr"/>
            <a:r>
              <a:rPr lang="en-US" b="1" dirty="0"/>
              <a:t>X1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0D459-EEF7-48A8-5024-E916A2A9BEEA}"/>
              </a:ext>
            </a:extLst>
          </p:cNvPr>
          <p:cNvSpPr txBox="1"/>
          <p:nvPr/>
        </p:nvSpPr>
        <p:spPr>
          <a:xfrm>
            <a:off x="2812446" y="1984832"/>
            <a:ext cx="381328" cy="2663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lnSpcReduction="10000"/>
          </a:bodyPr>
          <a:lstStyle/>
          <a:p>
            <a:pPr algn="ctr"/>
            <a:r>
              <a:rPr lang="en-US" b="1" dirty="0"/>
              <a:t>X2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A5B7F-24AD-36FA-300B-C6349A59D865}"/>
              </a:ext>
            </a:extLst>
          </p:cNvPr>
          <p:cNvSpPr txBox="1"/>
          <p:nvPr/>
        </p:nvSpPr>
        <p:spPr>
          <a:xfrm>
            <a:off x="1634173" y="1250427"/>
            <a:ext cx="381328" cy="2663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lnSpcReduction="10000"/>
          </a:bodyPr>
          <a:lstStyle/>
          <a:p>
            <a:pPr algn="ctr"/>
            <a:r>
              <a:rPr lang="en-US" b="1" dirty="0"/>
              <a:t>X3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60266-2468-312E-5AAB-1227894FABE6}"/>
              </a:ext>
            </a:extLst>
          </p:cNvPr>
          <p:cNvSpPr txBox="1"/>
          <p:nvPr/>
        </p:nvSpPr>
        <p:spPr>
          <a:xfrm>
            <a:off x="7689245" y="806480"/>
            <a:ext cx="381328" cy="2663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lnSpcReduction="10000"/>
          </a:bodyPr>
          <a:lstStyle/>
          <a:p>
            <a:pPr algn="ctr"/>
            <a:r>
              <a:rPr lang="en-US" b="1" dirty="0"/>
              <a:t>X0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4D7418-B534-A174-596D-31B1360CB7F4}"/>
              </a:ext>
            </a:extLst>
          </p:cNvPr>
          <p:cNvSpPr txBox="1"/>
          <p:nvPr/>
        </p:nvSpPr>
        <p:spPr>
          <a:xfrm>
            <a:off x="8417639" y="1543243"/>
            <a:ext cx="381328" cy="2663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lnSpcReduction="10000"/>
          </a:bodyPr>
          <a:lstStyle/>
          <a:p>
            <a:pPr algn="ctr"/>
            <a:r>
              <a:rPr lang="en-US" b="1" dirty="0"/>
              <a:t>X1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B3B2F6-C549-77A2-5A63-EFCCD52B638F}"/>
              </a:ext>
            </a:extLst>
          </p:cNvPr>
          <p:cNvSpPr txBox="1"/>
          <p:nvPr/>
        </p:nvSpPr>
        <p:spPr>
          <a:xfrm>
            <a:off x="7079646" y="2117988"/>
            <a:ext cx="381328" cy="2663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lnSpcReduction="10000"/>
          </a:bodyPr>
          <a:lstStyle/>
          <a:p>
            <a:pPr algn="ctr"/>
            <a:r>
              <a:rPr lang="en-US" b="1" dirty="0"/>
              <a:t>X2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3C37C-1C75-D1B2-E4C1-53D9B510571B}"/>
              </a:ext>
            </a:extLst>
          </p:cNvPr>
          <p:cNvSpPr txBox="1"/>
          <p:nvPr/>
        </p:nvSpPr>
        <p:spPr>
          <a:xfrm>
            <a:off x="6769390" y="1217297"/>
            <a:ext cx="381328" cy="2663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lnSpcReduction="10000"/>
          </a:bodyPr>
          <a:lstStyle/>
          <a:p>
            <a:pPr algn="ctr"/>
            <a:r>
              <a:rPr lang="en-US" b="1" dirty="0"/>
              <a:t>X3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52098-81C6-0FAB-9ED6-1557CF6A682A}"/>
                  </a:ext>
                </a:extLst>
              </p:cNvPr>
              <p:cNvSpPr txBox="1"/>
              <p:nvPr/>
            </p:nvSpPr>
            <p:spPr>
              <a:xfrm>
                <a:off x="9113854" y="683148"/>
                <a:ext cx="2857144" cy="27835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t">
                <a:no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5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500" b="1" dirty="0"/>
                  <a:t> ft</a:t>
                </a:r>
              </a:p>
              <a:p>
                <a:endParaRPr lang="en-US" sz="1500" b="1" dirty="0"/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5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  <m:sup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𝟑𝟐𝟓</m:t>
                    </m:r>
                  </m:oMath>
                </a14:m>
                <a:r>
                  <a:rPr lang="en-US" sz="1500" b="1" dirty="0"/>
                  <a:t> ft</a:t>
                </a:r>
              </a:p>
              <a:p>
                <a:endParaRPr lang="en-US" sz="1500" b="1" dirty="0"/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5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𝟔𝟓𝟕</m:t>
                    </m:r>
                  </m:oMath>
                </a14:m>
                <a:r>
                  <a:rPr lang="en-US" sz="1500" b="1" dirty="0"/>
                  <a:t> ft</a:t>
                </a:r>
              </a:p>
              <a:p>
                <a:endParaRPr lang="en-US" sz="1500" b="1" dirty="0"/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5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5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5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1" i="1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1500" b="1" dirty="0"/>
                  <a:t> ft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52098-81C6-0FAB-9ED6-1557CF6A6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854" y="683148"/>
                <a:ext cx="2857144" cy="2783593"/>
              </a:xfrm>
              <a:prstGeom prst="rect">
                <a:avLst/>
              </a:prstGeom>
              <a:blipFill>
                <a:blip r:embed="rId4"/>
                <a:stretch>
                  <a:fillRect l="-213" r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2C09A93-92C3-C9C1-C5D9-9160F6028DE5}"/>
              </a:ext>
            </a:extLst>
          </p:cNvPr>
          <p:cNvSpPr txBox="1"/>
          <p:nvPr/>
        </p:nvSpPr>
        <p:spPr>
          <a:xfrm>
            <a:off x="273162" y="3159519"/>
            <a:ext cx="1428250" cy="2663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85000" lnSpcReduction="10000"/>
          </a:bodyPr>
          <a:lstStyle/>
          <a:p>
            <a:pPr algn="ctr"/>
            <a:r>
              <a:rPr lang="en-US" b="0" dirty="0">
                <a:effectLst/>
                <a:latin typeface="Consolas" panose="020B0609020204030204" pitchFamily="49" charset="0"/>
              </a:rPr>
              <a:t>IMG_3729.JPG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087482-F8FF-7A1E-A4D4-BDEDFE1FDCB7}"/>
              </a:ext>
            </a:extLst>
          </p:cNvPr>
          <p:cNvSpPr txBox="1"/>
          <p:nvPr/>
        </p:nvSpPr>
        <p:spPr>
          <a:xfrm>
            <a:off x="4760614" y="3159519"/>
            <a:ext cx="1428250" cy="2663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85000" lnSpcReduction="10000"/>
          </a:bodyPr>
          <a:lstStyle/>
          <a:p>
            <a:pPr algn="ctr"/>
            <a:r>
              <a:rPr lang="en-US" b="0" dirty="0">
                <a:effectLst/>
                <a:latin typeface="Consolas" panose="020B0609020204030204" pitchFamily="49" charset="0"/>
              </a:rPr>
              <a:t>IMG_3730.JPG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E60EA9-AB04-82B8-E90B-C53824563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29" y="4060022"/>
            <a:ext cx="11821169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1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4</cp:revision>
  <dcterms:created xsi:type="dcterms:W3CDTF">2024-03-16T23:05:32Z</dcterms:created>
  <dcterms:modified xsi:type="dcterms:W3CDTF">2024-03-16T23:19:01Z</dcterms:modified>
</cp:coreProperties>
</file>