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6933-DA46-4465-B281-08A54ED38D6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21C-D5FD-42A0-8AB5-C419416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6933-DA46-4465-B281-08A54ED38D6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21C-D5FD-42A0-8AB5-C419416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6933-DA46-4465-B281-08A54ED38D6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21C-D5FD-42A0-8AB5-C419416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8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6933-DA46-4465-B281-08A54ED38D6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21C-D5FD-42A0-8AB5-C419416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3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6933-DA46-4465-B281-08A54ED38D6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21C-D5FD-42A0-8AB5-C419416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6933-DA46-4465-B281-08A54ED38D6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21C-D5FD-42A0-8AB5-C419416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9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6933-DA46-4465-B281-08A54ED38D6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21C-D5FD-42A0-8AB5-C419416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6933-DA46-4465-B281-08A54ED38D6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21C-D5FD-42A0-8AB5-C419416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6933-DA46-4465-B281-08A54ED38D6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21C-D5FD-42A0-8AB5-C419416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6933-DA46-4465-B281-08A54ED38D6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21C-D5FD-42A0-8AB5-C419416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4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6933-DA46-4465-B281-08A54ED38D6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21C-D5FD-42A0-8AB5-C419416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4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46933-DA46-4465-B281-08A54ED38D6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E21C-D5FD-42A0-8AB5-C419416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3" descr="C:\Users\sohnh\Downloads\airplane_communication_1600_clr_552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11" y="1333841"/>
            <a:ext cx="2177898" cy="1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2343271" y="2091157"/>
            <a:ext cx="589531" cy="42274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932802" y="2091157"/>
            <a:ext cx="3585473" cy="271043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54965" y="2513901"/>
            <a:ext cx="1012489" cy="191742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6511" y="2634896"/>
            <a:ext cx="117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" pitchFamily="34" charset="0"/>
                <a:ea typeface="나눔고딕" pitchFamily="50" charset="-127"/>
                <a:cs typeface="Arial" pitchFamily="34" charset="0"/>
              </a:rPr>
              <a:t>Composite </a:t>
            </a:r>
          </a:p>
          <a:p>
            <a:pPr algn="ctr"/>
            <a:r>
              <a:rPr lang="en-US" altLang="ko-KR" sz="1400" b="1" dirty="0">
                <a:latin typeface="Arial" pitchFamily="34" charset="0"/>
                <a:ea typeface="나눔고딕" pitchFamily="50" charset="-127"/>
                <a:cs typeface="Arial" pitchFamily="34" charset="0"/>
              </a:rPr>
              <a:t>air vehicle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95659" y="1577371"/>
            <a:ext cx="295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" pitchFamily="34" charset="0"/>
                <a:ea typeface="나눔고딕" pitchFamily="50" charset="-127"/>
                <a:cs typeface="Arial" pitchFamily="34" charset="0"/>
              </a:rPr>
              <a:t>Real-time autonomous delamination detection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r="10325"/>
          <a:stretch/>
        </p:blipFill>
        <p:spPr>
          <a:xfrm>
            <a:off x="3217081" y="2091155"/>
            <a:ext cx="3658504" cy="26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5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나눔고딕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Chulmin Yeum</dc:creator>
  <cp:lastModifiedBy>Chulmin Yeum</cp:lastModifiedBy>
  <cp:revision>5</cp:revision>
  <dcterms:created xsi:type="dcterms:W3CDTF">2017-01-08T21:33:12Z</dcterms:created>
  <dcterms:modified xsi:type="dcterms:W3CDTF">2017-01-09T00:31:40Z</dcterms:modified>
</cp:coreProperties>
</file>