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1" r:id="rId5"/>
    <p:sldId id="25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262475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客户端发送交易请求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989924"/>
            <a:ext cx="1656184" cy="424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&lt;request&gt;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864" y="26064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报文头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7864" y="988097"/>
            <a:ext cx="1656184" cy="424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7864" y="1558619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报文体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7864" y="2286068"/>
            <a:ext cx="1656184" cy="424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>
            <a:stCxn id="4" idx="3"/>
            <a:endCxn id="6" idx="1"/>
          </p:cNvCxnSpPr>
          <p:nvPr/>
        </p:nvCxnSpPr>
        <p:spPr>
          <a:xfrm flipV="1">
            <a:off x="1979712" y="620688"/>
            <a:ext cx="1368152" cy="18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3"/>
          <p:cNvCxnSpPr>
            <a:endCxn id="9" idx="1"/>
          </p:cNvCxnSpPr>
          <p:nvPr/>
        </p:nvCxnSpPr>
        <p:spPr>
          <a:xfrm rot="16200000" flipH="1">
            <a:off x="2062014" y="1212557"/>
            <a:ext cx="1875891" cy="695810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23529" y="3297786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端返回结果信息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3529" y="4025235"/>
            <a:ext cx="1800200" cy="424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47865" y="3295959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报文头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7865" y="4023408"/>
            <a:ext cx="1656184" cy="424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47865" y="4662332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报文体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47865" y="5389781"/>
            <a:ext cx="1656184" cy="424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>
            <a:stCxn id="21" idx="3"/>
            <a:endCxn id="23" idx="1"/>
          </p:cNvCxnSpPr>
          <p:nvPr/>
        </p:nvCxnSpPr>
        <p:spPr>
          <a:xfrm flipV="1">
            <a:off x="2123729" y="3655999"/>
            <a:ext cx="1224136" cy="18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3"/>
          <p:cNvCxnSpPr>
            <a:endCxn id="26" idx="1"/>
          </p:cNvCxnSpPr>
          <p:nvPr/>
        </p:nvCxnSpPr>
        <p:spPr>
          <a:xfrm rot="16200000" flipH="1">
            <a:off x="2032902" y="4287158"/>
            <a:ext cx="1946122" cy="683804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72200" y="4378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报文总体规范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7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476672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客户端发送交易请求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204121"/>
            <a:ext cx="1656184" cy="424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&lt;request&gt;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474845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报文头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63888" y="1202294"/>
            <a:ext cx="1656184" cy="424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82005" y="449761"/>
            <a:ext cx="2304256" cy="370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交易业务编码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82005" y="827406"/>
            <a:ext cx="2304256" cy="205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&lt;fun&gt;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82005" y="1416461"/>
            <a:ext cx="2304256" cy="37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交易认证安全代码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82005" y="1795455"/>
            <a:ext cx="2304256" cy="2690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&lt;node&gt;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61046" y="3495572"/>
            <a:ext cx="2304256" cy="303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操作员姓名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61046" y="3806454"/>
            <a:ext cx="2304256" cy="33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&lt;operatorName&gt;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82005" y="4588868"/>
            <a:ext cx="2304256" cy="22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交易流水号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82005" y="4820002"/>
            <a:ext cx="2304256" cy="2651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&lt;transId&gt;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82005" y="2492896"/>
            <a:ext cx="2304256" cy="303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交易版本号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82005" y="2803778"/>
            <a:ext cx="2304256" cy="2651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&lt;ver&gt;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39615" y="5335316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报文体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39615" y="6062765"/>
            <a:ext cx="1656184" cy="424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4" idx="3"/>
            <a:endCxn id="6" idx="1"/>
          </p:cNvCxnSpPr>
          <p:nvPr/>
        </p:nvCxnSpPr>
        <p:spPr>
          <a:xfrm flipV="1">
            <a:off x="2339752" y="834885"/>
            <a:ext cx="1224136" cy="18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5220072" y="813409"/>
            <a:ext cx="1224136" cy="18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3"/>
          <p:cNvCxnSpPr>
            <a:endCxn id="19" idx="1"/>
          </p:cNvCxnSpPr>
          <p:nvPr/>
        </p:nvCxnSpPr>
        <p:spPr>
          <a:xfrm rot="16200000" flipH="1">
            <a:off x="472515" y="3208004"/>
            <a:ext cx="5438393" cy="695807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444208" y="5695356"/>
            <a:ext cx="2304256" cy="303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报文参数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44208" y="6006238"/>
            <a:ext cx="2304256" cy="2651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5195799" y="5997042"/>
            <a:ext cx="1224136" cy="18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3"/>
          <p:cNvCxnSpPr>
            <a:endCxn id="11" idx="1"/>
          </p:cNvCxnSpPr>
          <p:nvPr/>
        </p:nvCxnSpPr>
        <p:spPr>
          <a:xfrm rot="16200000" flipH="1">
            <a:off x="5503766" y="951755"/>
            <a:ext cx="1126592" cy="829885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3"/>
          <p:cNvCxnSpPr/>
          <p:nvPr/>
        </p:nvCxnSpPr>
        <p:spPr>
          <a:xfrm rot="16200000" flipH="1">
            <a:off x="5503768" y="1936441"/>
            <a:ext cx="1126592" cy="829885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3"/>
          <p:cNvCxnSpPr/>
          <p:nvPr/>
        </p:nvCxnSpPr>
        <p:spPr>
          <a:xfrm rot="16200000" flipH="1">
            <a:off x="5570064" y="3871098"/>
            <a:ext cx="994000" cy="829885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3"/>
          <p:cNvCxnSpPr/>
          <p:nvPr/>
        </p:nvCxnSpPr>
        <p:spPr>
          <a:xfrm rot="16200000" flipH="1">
            <a:off x="5503767" y="2857274"/>
            <a:ext cx="1126592" cy="829885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80112" y="34799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仅交易类</a:t>
            </a:r>
            <a:endParaRPr lang="zh-CN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580112" y="439633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仅交易类</a:t>
            </a:r>
            <a:endParaRPr lang="zh-CN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9259" y="26446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请求报文头规范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6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476672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服务端返回交易结果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204121"/>
            <a:ext cx="1800200" cy="424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&lt;response&gt;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474845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报文头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63888" y="1202294"/>
            <a:ext cx="1656184" cy="424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482005" y="449761"/>
            <a:ext cx="2304256" cy="583433"/>
            <a:chOff x="6482005" y="449761"/>
            <a:chExt cx="2304256" cy="583433"/>
          </a:xfrm>
        </p:grpSpPr>
        <p:sp>
          <p:nvSpPr>
            <p:cNvPr id="8" name="矩形 7"/>
            <p:cNvSpPr/>
            <p:nvPr/>
          </p:nvSpPr>
          <p:spPr>
            <a:xfrm>
              <a:off x="6482005" y="449761"/>
              <a:ext cx="2304256" cy="370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交易业务编码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482005" y="827406"/>
              <a:ext cx="2304256" cy="2057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&lt;fun&gt;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82005" y="1196752"/>
            <a:ext cx="2304256" cy="576064"/>
            <a:chOff x="6482005" y="1844824"/>
            <a:chExt cx="2304256" cy="576064"/>
          </a:xfrm>
        </p:grpSpPr>
        <p:sp>
          <p:nvSpPr>
            <p:cNvPr id="16" name="矩形 15"/>
            <p:cNvSpPr/>
            <p:nvPr/>
          </p:nvSpPr>
          <p:spPr>
            <a:xfrm>
              <a:off x="6482005" y="1844824"/>
              <a:ext cx="2304256" cy="303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交易版本号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82005" y="2155706"/>
              <a:ext cx="2304256" cy="2651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&lt;ver&gt;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539615" y="3789040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报文体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39615" y="4516489"/>
            <a:ext cx="1656184" cy="424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4" idx="3"/>
            <a:endCxn id="6" idx="1"/>
          </p:cNvCxnSpPr>
          <p:nvPr/>
        </p:nvCxnSpPr>
        <p:spPr>
          <a:xfrm flipV="1">
            <a:off x="2339752" y="834885"/>
            <a:ext cx="1224136" cy="18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5220072" y="813409"/>
            <a:ext cx="1224136" cy="18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3"/>
          <p:cNvCxnSpPr>
            <a:endCxn id="19" idx="1"/>
          </p:cNvCxnSpPr>
          <p:nvPr/>
        </p:nvCxnSpPr>
        <p:spPr>
          <a:xfrm rot="16200000" flipH="1">
            <a:off x="1245655" y="2434868"/>
            <a:ext cx="3892115" cy="695806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444208" y="4149080"/>
            <a:ext cx="2304256" cy="303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报文参数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44208" y="4459962"/>
            <a:ext cx="2304256" cy="2651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5195799" y="4450766"/>
            <a:ext cx="1224136" cy="18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462018" y="2780928"/>
            <a:ext cx="2304256" cy="648072"/>
            <a:chOff x="2081398" y="4020545"/>
            <a:chExt cx="2304256" cy="648072"/>
          </a:xfrm>
        </p:grpSpPr>
        <p:sp>
          <p:nvSpPr>
            <p:cNvPr id="35" name="矩形 34"/>
            <p:cNvSpPr/>
            <p:nvPr/>
          </p:nvSpPr>
          <p:spPr>
            <a:xfrm>
              <a:off x="2081398" y="4020545"/>
              <a:ext cx="2304256" cy="371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错误详细信息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081398" y="4399539"/>
              <a:ext cx="2304256" cy="26907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&lt;err&gt;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482006" y="2020650"/>
            <a:ext cx="2304256" cy="576064"/>
            <a:chOff x="1799692" y="5373216"/>
            <a:chExt cx="2304256" cy="576064"/>
          </a:xfrm>
        </p:grpSpPr>
        <p:sp>
          <p:nvSpPr>
            <p:cNvPr id="38" name="矩形 37"/>
            <p:cNvSpPr/>
            <p:nvPr/>
          </p:nvSpPr>
          <p:spPr>
            <a:xfrm>
              <a:off x="1799692" y="5373216"/>
              <a:ext cx="2304256" cy="303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交易返回结果标志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799692" y="5684098"/>
              <a:ext cx="2304256" cy="2651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&lt;code&gt;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连接符 23"/>
          <p:cNvCxnSpPr/>
          <p:nvPr/>
        </p:nvCxnSpPr>
        <p:spPr>
          <a:xfrm>
            <a:off x="5652120" y="836712"/>
            <a:ext cx="818322" cy="720080"/>
          </a:xfrm>
          <a:prstGeom prst="bentConnector3">
            <a:avLst>
              <a:gd name="adj1" fmla="val 1113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23"/>
          <p:cNvCxnSpPr>
            <a:endCxn id="39" idx="1"/>
          </p:cNvCxnSpPr>
          <p:nvPr/>
        </p:nvCxnSpPr>
        <p:spPr>
          <a:xfrm rot="16200000" flipH="1">
            <a:off x="5248707" y="1230823"/>
            <a:ext cx="1636717" cy="829881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23"/>
          <p:cNvCxnSpPr>
            <a:endCxn id="36" idx="1"/>
          </p:cNvCxnSpPr>
          <p:nvPr/>
        </p:nvCxnSpPr>
        <p:spPr>
          <a:xfrm rot="16200000" flipH="1">
            <a:off x="5237738" y="2070181"/>
            <a:ext cx="1638668" cy="809892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53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752" y="474249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客户端发送交易请求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752" y="1201698"/>
            <a:ext cx="1656184" cy="424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&lt;request&gt;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7412" y="48161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报文头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7412" y="1209067"/>
            <a:ext cx="1656184" cy="424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9988" y="503834"/>
            <a:ext cx="2304256" cy="370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交易业务编码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09988" y="881479"/>
            <a:ext cx="2304256" cy="205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&lt;fun&gt;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22801" y="1548388"/>
            <a:ext cx="2304256" cy="303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交易认证安全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22801" y="1859270"/>
            <a:ext cx="2304256" cy="2651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&lt;node&gt;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47412" y="3016005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报文体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47412" y="3743454"/>
            <a:ext cx="1656184" cy="424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>
            <a:stCxn id="4" idx="3"/>
            <a:endCxn id="6" idx="1"/>
          </p:cNvCxnSpPr>
          <p:nvPr/>
        </p:nvCxnSpPr>
        <p:spPr>
          <a:xfrm>
            <a:off x="1709936" y="834289"/>
            <a:ext cx="537476" cy="736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903596" y="822010"/>
            <a:ext cx="492868" cy="1227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9" idx="1"/>
          </p:cNvCxnSpPr>
          <p:nvPr/>
        </p:nvCxnSpPr>
        <p:spPr>
          <a:xfrm rot="16200000" flipH="1">
            <a:off x="555975" y="2264357"/>
            <a:ext cx="3114136" cy="268738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396464" y="3423345"/>
            <a:ext cx="2304256" cy="303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报文参数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96464" y="3734227"/>
            <a:ext cx="2304256" cy="2651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3903596" y="3677731"/>
            <a:ext cx="1224136" cy="18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23"/>
          <p:cNvCxnSpPr>
            <a:endCxn id="17" idx="1"/>
          </p:cNvCxnSpPr>
          <p:nvPr/>
        </p:nvCxnSpPr>
        <p:spPr>
          <a:xfrm rot="16200000" flipH="1">
            <a:off x="3665523" y="1234582"/>
            <a:ext cx="1171677" cy="342879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22801" y="2591267"/>
            <a:ext cx="2304256" cy="303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22801" y="2902149"/>
            <a:ext cx="2304256" cy="2651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&lt;ver&gt;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3"/>
          <p:cNvCxnSpPr>
            <a:endCxn id="22" idx="1"/>
          </p:cNvCxnSpPr>
          <p:nvPr/>
        </p:nvCxnSpPr>
        <p:spPr>
          <a:xfrm rot="16200000" flipH="1">
            <a:off x="3508185" y="2120123"/>
            <a:ext cx="1486351" cy="342881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394977" y="4544140"/>
            <a:ext cx="2304256" cy="303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页请求参数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94977" y="4855022"/>
            <a:ext cx="2304256" cy="2651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&lt;pageRequest&gt;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460704" y="4533499"/>
            <a:ext cx="1559020" cy="303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第几页</a:t>
            </a:r>
          </a:p>
        </p:txBody>
      </p:sp>
      <p:sp>
        <p:nvSpPr>
          <p:cNvPr id="32" name="矩形 31"/>
          <p:cNvSpPr/>
          <p:nvPr/>
        </p:nvSpPr>
        <p:spPr>
          <a:xfrm>
            <a:off x="7460704" y="4844381"/>
            <a:ext cx="1559020" cy="2651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&lt;page&gt;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60704" y="5445224"/>
            <a:ext cx="1559020" cy="303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页大小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60704" y="5756106"/>
            <a:ext cx="1559020" cy="2651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&lt;size&gt;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23"/>
          <p:cNvCxnSpPr>
            <a:endCxn id="30" idx="1"/>
          </p:cNvCxnSpPr>
          <p:nvPr/>
        </p:nvCxnSpPr>
        <p:spPr>
          <a:xfrm rot="16200000" flipH="1">
            <a:off x="3605043" y="4197679"/>
            <a:ext cx="1309882" cy="269985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6699233" y="4817612"/>
            <a:ext cx="761471" cy="18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23"/>
          <p:cNvCxnSpPr>
            <a:endCxn id="34" idx="1"/>
          </p:cNvCxnSpPr>
          <p:nvPr/>
        </p:nvCxnSpPr>
        <p:spPr>
          <a:xfrm rot="16200000" flipH="1">
            <a:off x="6727853" y="5155845"/>
            <a:ext cx="1081709" cy="383994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6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53752" y="474249"/>
            <a:ext cx="17819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服务端返回报文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3752" y="1201698"/>
            <a:ext cx="1781944" cy="424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&lt;response&gt;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47412" y="48161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报文头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247412" y="1209067"/>
            <a:ext cx="1656184" cy="424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09988" y="503834"/>
            <a:ext cx="2304256" cy="370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交易业务编码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409988" y="881479"/>
            <a:ext cx="2304256" cy="205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&lt;fun&gt;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422801" y="1196752"/>
            <a:ext cx="2304256" cy="576064"/>
            <a:chOff x="4422801" y="1548388"/>
            <a:chExt cx="2304256" cy="576064"/>
          </a:xfrm>
        </p:grpSpPr>
        <p:sp>
          <p:nvSpPr>
            <p:cNvPr id="59" name="矩形 58"/>
            <p:cNvSpPr/>
            <p:nvPr/>
          </p:nvSpPr>
          <p:spPr>
            <a:xfrm>
              <a:off x="4422801" y="1548388"/>
              <a:ext cx="2304256" cy="303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交易认证安全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422801" y="1859270"/>
              <a:ext cx="2304256" cy="2651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&lt;node&gt;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2247412" y="2204864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报文体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247412" y="2932313"/>
            <a:ext cx="1656184" cy="4246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>
            <a:stCxn id="53" idx="3"/>
            <a:endCxn id="55" idx="1"/>
          </p:cNvCxnSpPr>
          <p:nvPr/>
        </p:nvCxnSpPr>
        <p:spPr>
          <a:xfrm>
            <a:off x="1835696" y="834289"/>
            <a:ext cx="411716" cy="736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903596" y="822010"/>
            <a:ext cx="492868" cy="1227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23"/>
          <p:cNvCxnSpPr>
            <a:endCxn id="62" idx="1"/>
          </p:cNvCxnSpPr>
          <p:nvPr/>
        </p:nvCxnSpPr>
        <p:spPr>
          <a:xfrm rot="16200000" flipH="1">
            <a:off x="951721" y="1848961"/>
            <a:ext cx="2322643" cy="268739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4396464" y="2612204"/>
            <a:ext cx="2304256" cy="576064"/>
            <a:chOff x="4396464" y="3423345"/>
            <a:chExt cx="2304256" cy="576064"/>
          </a:xfrm>
        </p:grpSpPr>
        <p:sp>
          <p:nvSpPr>
            <p:cNvPr id="66" name="矩形 65"/>
            <p:cNvSpPr/>
            <p:nvPr/>
          </p:nvSpPr>
          <p:spPr>
            <a:xfrm>
              <a:off x="4396464" y="3423345"/>
              <a:ext cx="2304256" cy="303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报文参数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396464" y="3734227"/>
              <a:ext cx="2304256" cy="2651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8" name="直接连接符 67"/>
          <p:cNvCxnSpPr/>
          <p:nvPr/>
        </p:nvCxnSpPr>
        <p:spPr>
          <a:xfrm flipV="1">
            <a:off x="3903596" y="2866590"/>
            <a:ext cx="1224136" cy="18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23"/>
          <p:cNvCxnSpPr>
            <a:endCxn id="60" idx="1"/>
          </p:cNvCxnSpPr>
          <p:nvPr/>
        </p:nvCxnSpPr>
        <p:spPr>
          <a:xfrm rot="16200000" flipH="1">
            <a:off x="3852078" y="1069501"/>
            <a:ext cx="798567" cy="342879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4422801" y="1916832"/>
            <a:ext cx="2304256" cy="576064"/>
            <a:chOff x="4422801" y="2591267"/>
            <a:chExt cx="2304256" cy="576064"/>
          </a:xfrm>
        </p:grpSpPr>
        <p:sp>
          <p:nvSpPr>
            <p:cNvPr id="70" name="矩形 69"/>
            <p:cNvSpPr/>
            <p:nvPr/>
          </p:nvSpPr>
          <p:spPr>
            <a:xfrm>
              <a:off x="4422801" y="2591267"/>
              <a:ext cx="2304256" cy="303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422801" y="2902149"/>
              <a:ext cx="2304256" cy="2651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&lt;ver&gt;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2" name="直接连接符 23"/>
          <p:cNvCxnSpPr>
            <a:endCxn id="71" idx="1"/>
          </p:cNvCxnSpPr>
          <p:nvPr/>
        </p:nvCxnSpPr>
        <p:spPr>
          <a:xfrm rot="16200000" flipH="1">
            <a:off x="3508185" y="1445688"/>
            <a:ext cx="1486351" cy="342881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394977" y="3397552"/>
            <a:ext cx="2304256" cy="535504"/>
            <a:chOff x="4394977" y="4584700"/>
            <a:chExt cx="2304256" cy="535504"/>
          </a:xfrm>
        </p:grpSpPr>
        <p:sp>
          <p:nvSpPr>
            <p:cNvPr id="73" name="矩形 72"/>
            <p:cNvSpPr/>
            <p:nvPr/>
          </p:nvSpPr>
          <p:spPr>
            <a:xfrm>
              <a:off x="4394977" y="4584700"/>
              <a:ext cx="2304256" cy="303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页返回参数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394977" y="4855022"/>
              <a:ext cx="2304256" cy="2651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pageResponse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727057" y="4221088"/>
            <a:ext cx="2381447" cy="576064"/>
            <a:chOff x="7460704" y="3722358"/>
            <a:chExt cx="1559020" cy="576064"/>
          </a:xfrm>
        </p:grpSpPr>
        <p:sp>
          <p:nvSpPr>
            <p:cNvPr id="75" name="矩形 74"/>
            <p:cNvSpPr/>
            <p:nvPr/>
          </p:nvSpPr>
          <p:spPr>
            <a:xfrm>
              <a:off x="7460704" y="3722358"/>
              <a:ext cx="1559020" cy="303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第几页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7460704" y="4033240"/>
              <a:ext cx="1559020" cy="2651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&lt;page&gt;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732241" y="4869160"/>
            <a:ext cx="2376263" cy="576064"/>
            <a:chOff x="7460704" y="4437112"/>
            <a:chExt cx="1559020" cy="576064"/>
          </a:xfrm>
        </p:grpSpPr>
        <p:sp>
          <p:nvSpPr>
            <p:cNvPr id="77" name="矩形 76"/>
            <p:cNvSpPr/>
            <p:nvPr/>
          </p:nvSpPr>
          <p:spPr>
            <a:xfrm>
              <a:off x="7460704" y="4437112"/>
              <a:ext cx="1559020" cy="303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每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页大小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7460704" y="4747994"/>
              <a:ext cx="1559020" cy="2651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&lt;size&gt;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直接连接符 23"/>
          <p:cNvCxnSpPr>
            <a:endCxn id="74" idx="1"/>
          </p:cNvCxnSpPr>
          <p:nvPr/>
        </p:nvCxnSpPr>
        <p:spPr>
          <a:xfrm rot="16200000" flipH="1">
            <a:off x="3778238" y="3183726"/>
            <a:ext cx="963494" cy="269984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23"/>
          <p:cNvCxnSpPr>
            <a:stCxn id="74" idx="2"/>
            <a:endCxn id="76" idx="1"/>
          </p:cNvCxnSpPr>
          <p:nvPr/>
        </p:nvCxnSpPr>
        <p:spPr>
          <a:xfrm rot="16200000" flipH="1">
            <a:off x="5771329" y="3708832"/>
            <a:ext cx="731505" cy="1179952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6732241" y="5517232"/>
            <a:ext cx="2376263" cy="576064"/>
            <a:chOff x="7460704" y="4437112"/>
            <a:chExt cx="1559020" cy="576064"/>
          </a:xfrm>
        </p:grpSpPr>
        <p:sp>
          <p:nvSpPr>
            <p:cNvPr id="89" name="矩形 88"/>
            <p:cNvSpPr/>
            <p:nvPr/>
          </p:nvSpPr>
          <p:spPr>
            <a:xfrm>
              <a:off x="7460704" y="4437112"/>
              <a:ext cx="1559020" cy="303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总数据量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7460704" y="4747994"/>
              <a:ext cx="1559020" cy="2651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totalElements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732241" y="6165304"/>
            <a:ext cx="2376263" cy="576064"/>
            <a:chOff x="7460704" y="4437112"/>
            <a:chExt cx="1559020" cy="576064"/>
          </a:xfrm>
        </p:grpSpPr>
        <p:sp>
          <p:nvSpPr>
            <p:cNvPr id="95" name="矩形 94"/>
            <p:cNvSpPr/>
            <p:nvPr/>
          </p:nvSpPr>
          <p:spPr>
            <a:xfrm>
              <a:off x="7460704" y="4437112"/>
              <a:ext cx="1559020" cy="303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每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页大小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7460704" y="4747994"/>
              <a:ext cx="1559020" cy="2651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totalPages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2" name="直接连接符 23"/>
          <p:cNvCxnSpPr/>
          <p:nvPr/>
        </p:nvCxnSpPr>
        <p:spPr>
          <a:xfrm rot="16200000" flipH="1">
            <a:off x="5769926" y="4235724"/>
            <a:ext cx="731505" cy="1179952"/>
          </a:xfrm>
          <a:prstGeom prst="bentConnector2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23"/>
          <p:cNvCxnSpPr>
            <a:stCxn id="74" idx="2"/>
          </p:cNvCxnSpPr>
          <p:nvPr/>
        </p:nvCxnSpPr>
        <p:spPr>
          <a:xfrm rot="16200000" flipH="1">
            <a:off x="5207715" y="4272445"/>
            <a:ext cx="1863914" cy="1185135"/>
          </a:xfrm>
          <a:prstGeom prst="bentConnector3">
            <a:avLst>
              <a:gd name="adj1" fmla="val 101358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23"/>
          <p:cNvCxnSpPr>
            <a:stCxn id="74" idx="2"/>
          </p:cNvCxnSpPr>
          <p:nvPr/>
        </p:nvCxnSpPr>
        <p:spPr>
          <a:xfrm rot="16200000" flipH="1">
            <a:off x="4895517" y="4584643"/>
            <a:ext cx="2516134" cy="1212959"/>
          </a:xfrm>
          <a:prstGeom prst="bentConnector3">
            <a:avLst>
              <a:gd name="adj1" fmla="val 101105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259</Words>
  <Application>Microsoft Office PowerPoint</Application>
  <PresentationFormat>全屏显示(4:3)</PresentationFormat>
  <Paragraphs>90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wuyf</cp:lastModifiedBy>
  <cp:revision>58</cp:revision>
  <dcterms:modified xsi:type="dcterms:W3CDTF">2015-02-03T07:41:45Z</dcterms:modified>
</cp:coreProperties>
</file>