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83" r:id="rId4"/>
    <p:sldId id="282" r:id="rId5"/>
    <p:sldId id="264" r:id="rId6"/>
    <p:sldId id="267" r:id="rId7"/>
    <p:sldId id="271" r:id="rId8"/>
    <p:sldId id="265" r:id="rId9"/>
    <p:sldId id="268" r:id="rId10"/>
    <p:sldId id="273" r:id="rId11"/>
    <p:sldId id="272" r:id="rId12"/>
    <p:sldId id="280" r:id="rId13"/>
    <p:sldId id="28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F0F0F0"/>
    <a:srgbClr val="002060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07" autoAdjust="0"/>
  </p:normalViewPr>
  <p:slideViewPr>
    <p:cSldViewPr snapToGrid="0">
      <p:cViewPr varScale="1">
        <p:scale>
          <a:sx n="93" d="100"/>
          <a:sy n="93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32E16-F19D-45A2-AE61-9511890EF9EF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B842-94B6-474E-B671-A743B93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83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08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03-theGrid-CORRECTION.py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04-theColorfulGrid-CORRECTION.py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31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05-theColorfulBorderGrid-CORRECTION.py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9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Top </a:t>
            </a:r>
            <a:r>
              <a:rPr lang="fr-FR" dirty="0" err="1" smtClean="0"/>
              <a:t>row</a:t>
            </a:r>
            <a:r>
              <a:rPr lang="fr-FR" dirty="0" smtClean="0"/>
              <a:t> = </a:t>
            </a:r>
            <a:r>
              <a:rPr lang="fr-FR" dirty="0" err="1" smtClean="0"/>
              <a:t>Lyhor</a:t>
            </a:r>
            <a:r>
              <a:rPr lang="fr-FR" dirty="0" smtClean="0"/>
              <a:t> – </a:t>
            </a:r>
            <a:r>
              <a:rPr lang="fr-FR" dirty="0" err="1" smtClean="0"/>
              <a:t>Narath</a:t>
            </a:r>
            <a:r>
              <a:rPr lang="fr-FR" dirty="0" smtClean="0"/>
              <a:t> – </a:t>
            </a:r>
            <a:r>
              <a:rPr lang="fr-FR" dirty="0" err="1" smtClean="0"/>
              <a:t>Koemsak</a:t>
            </a:r>
            <a:r>
              <a:rPr lang="fr-FR" dirty="0" smtClean="0"/>
              <a:t> - </a:t>
            </a:r>
            <a:r>
              <a:rPr lang="fr-FR" dirty="0" err="1" smtClean="0"/>
              <a:t>Chanthy</a:t>
            </a:r>
            <a:endParaRPr lang="fr-FR" dirty="0" smtClean="0"/>
          </a:p>
          <a:p>
            <a:r>
              <a:rPr lang="fr-FR" dirty="0" err="1" smtClean="0"/>
              <a:t>Lower</a:t>
            </a:r>
            <a:r>
              <a:rPr lang="fr-FR" dirty="0" smtClean="0"/>
              <a:t> </a:t>
            </a:r>
            <a:r>
              <a:rPr lang="fr-FR" dirty="0" err="1" smtClean="0"/>
              <a:t>row</a:t>
            </a:r>
            <a:r>
              <a:rPr lang="fr-FR" baseline="0" dirty="0" smtClean="0"/>
              <a:t> = </a:t>
            </a:r>
            <a:r>
              <a:rPr lang="fr-FR" baseline="0" dirty="0" err="1" smtClean="0"/>
              <a:t>Sok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Chhat</a:t>
            </a:r>
            <a:r>
              <a:rPr lang="fr-FR" baseline="0" dirty="0" smtClean="0"/>
              <a:t> – </a:t>
            </a:r>
            <a:r>
              <a:rPr lang="fr-FR" baseline="0" dirty="0" err="1" smtClean="0"/>
              <a:t>Dyna</a:t>
            </a:r>
            <a:r>
              <a:rPr lang="fr-FR" baseline="0" dirty="0" smtClean="0"/>
              <a:t> </a:t>
            </a:r>
            <a:r>
              <a:rPr lang="fr-FR" baseline="0" dirty="0" smtClean="0"/>
              <a:t>– </a:t>
            </a:r>
            <a:r>
              <a:rPr lang="fr-FR" baseline="0" dirty="0" err="1" smtClean="0"/>
              <a:t>Chainy</a:t>
            </a:r>
            <a:r>
              <a:rPr lang="fr-FR" baseline="0" dirty="0" smtClean="0"/>
              <a:t> - </a:t>
            </a:r>
            <a:r>
              <a:rPr lang="fr-FR" baseline="0" dirty="0" err="1" smtClean="0"/>
              <a:t>Chanry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08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Top </a:t>
            </a:r>
            <a:r>
              <a:rPr lang="fr-FR" dirty="0" err="1" smtClean="0"/>
              <a:t>row</a:t>
            </a:r>
            <a:r>
              <a:rPr lang="fr-FR" dirty="0" smtClean="0"/>
              <a:t> = </a:t>
            </a:r>
            <a:r>
              <a:rPr lang="fr-FR" dirty="0" err="1" smtClean="0"/>
              <a:t>Chrang</a:t>
            </a:r>
            <a:r>
              <a:rPr lang="fr-FR" dirty="0" smtClean="0"/>
              <a:t> – Chum – </a:t>
            </a:r>
            <a:r>
              <a:rPr lang="fr-FR" dirty="0" err="1" smtClean="0"/>
              <a:t>Molika</a:t>
            </a:r>
            <a:r>
              <a:rPr lang="fr-FR" dirty="0" smtClean="0"/>
              <a:t> - </a:t>
            </a:r>
            <a:r>
              <a:rPr lang="fr-FR" dirty="0" err="1" smtClean="0"/>
              <a:t>Nisai</a:t>
            </a:r>
            <a:endParaRPr lang="fr-FR" dirty="0" smtClean="0"/>
          </a:p>
          <a:p>
            <a:r>
              <a:rPr lang="fr-FR" dirty="0" err="1" smtClean="0"/>
              <a:t>Lower</a:t>
            </a:r>
            <a:r>
              <a:rPr lang="fr-FR" dirty="0" smtClean="0"/>
              <a:t> </a:t>
            </a:r>
            <a:r>
              <a:rPr lang="fr-FR" dirty="0" err="1" smtClean="0"/>
              <a:t>row</a:t>
            </a:r>
            <a:r>
              <a:rPr lang="fr-FR" baseline="0" dirty="0" smtClean="0"/>
              <a:t> = </a:t>
            </a:r>
            <a:r>
              <a:rPr lang="fr-FR" baseline="0" dirty="0" err="1" smtClean="0"/>
              <a:t>Sokthang</a:t>
            </a:r>
            <a:r>
              <a:rPr lang="fr-FR" baseline="0" dirty="0" smtClean="0"/>
              <a:t> – </a:t>
            </a:r>
            <a:r>
              <a:rPr lang="fr-FR" baseline="0" dirty="0" err="1" smtClean="0"/>
              <a:t>Sreyhieb</a:t>
            </a:r>
            <a:r>
              <a:rPr lang="fr-FR" baseline="0" dirty="0" smtClean="0"/>
              <a:t> – </a:t>
            </a:r>
            <a:r>
              <a:rPr lang="fr-FR" baseline="0" dirty="0" err="1" smtClean="0"/>
              <a:t>Sreyngit</a:t>
            </a:r>
            <a:r>
              <a:rPr lang="fr-FR" baseline="0" dirty="0" smtClean="0"/>
              <a:t> - </a:t>
            </a:r>
            <a:r>
              <a:rPr lang="fr-FR" baseline="0" dirty="0" err="1" smtClean="0"/>
              <a:t>Vantheav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06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Sophanna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95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01-quizz01.py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4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01-quizz02.py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01-quizz03.py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72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01-quizz04.py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42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02-theLine-CORRECTION.py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10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87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2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23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2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20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5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80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0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1A90-BAD0-48CD-A8C2-67E4D3D3AA9B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3966"/>
          </a:xfrm>
        </p:spPr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libraries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1985" y="2821402"/>
            <a:ext cx="9144000" cy="1655762"/>
          </a:xfrm>
        </p:spPr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terminal to gaming</a:t>
            </a:r>
            <a:endParaRPr lang="fr-FR" dirty="0"/>
          </a:p>
        </p:txBody>
      </p:sp>
      <p:pic>
        <p:nvPicPr>
          <p:cNvPr id="1026" name="Picture 2" descr="How do I delete a directory in Linux terminal? - nixCra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82" y="3886711"/>
            <a:ext cx="2041439" cy="18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5165939" y="4313426"/>
            <a:ext cx="1375719" cy="986481"/>
          </a:xfrm>
          <a:prstGeom prst="rightArrow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Vidéo : voici le meilleur joueur de Super Mario Bros au mon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46" y="3933956"/>
            <a:ext cx="3102050" cy="17454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4283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The 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166"/>
          </a:xfrm>
        </p:spPr>
        <p:txBody>
          <a:bodyPr>
            <a:norm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1"/>
                </a:solidFill>
              </a:rPr>
              <a:t>1 </a:t>
            </a:r>
            <a:r>
              <a:rPr lang="fr-FR" b="1" dirty="0" err="1" smtClean="0">
                <a:solidFill>
                  <a:schemeClr val="accent1"/>
                </a:solidFill>
              </a:rPr>
              <a:t>loop</a:t>
            </a:r>
            <a:r>
              <a:rPr lang="fr-FR" dirty="0" smtClean="0"/>
              <a:t>,</a:t>
            </a:r>
            <a:r>
              <a:rPr lang="fr-FR" b="1" dirty="0" smtClean="0">
                <a:solidFill>
                  <a:schemeClr val="accent1"/>
                </a:solidFill>
              </a:rPr>
              <a:t> 1 if </a:t>
            </a:r>
            <a:r>
              <a:rPr lang="fr-FR" dirty="0" smtClean="0"/>
              <a:t>and</a:t>
            </a:r>
            <a:r>
              <a:rPr lang="fr-FR" b="1" dirty="0" smtClean="0">
                <a:solidFill>
                  <a:schemeClr val="accent1"/>
                </a:solidFill>
              </a:rPr>
              <a:t> 1 </a:t>
            </a:r>
            <a:r>
              <a:rPr lang="fr-FR" b="1" dirty="0" err="1" smtClean="0">
                <a:solidFill>
                  <a:schemeClr val="accent1"/>
                </a:solidFill>
              </a:rPr>
              <a:t>random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number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draw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red</a:t>
            </a:r>
            <a:r>
              <a:rPr lang="fr-FR" dirty="0" smtClean="0"/>
              <a:t> </a:t>
            </a:r>
            <a:r>
              <a:rPr lang="fr-FR" dirty="0" err="1" smtClean="0"/>
              <a:t>circle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have </a:t>
            </a:r>
            <a:r>
              <a:rPr lang="fr-FR" b="1" dirty="0" err="1" smtClean="0">
                <a:solidFill>
                  <a:srgbClr val="5B9BD5"/>
                </a:solidFill>
              </a:rPr>
              <a:t>different</a:t>
            </a:r>
            <a:r>
              <a:rPr lang="fr-FR" b="1" dirty="0" smtClean="0">
                <a:solidFill>
                  <a:srgbClr val="5B9BD5"/>
                </a:solidFill>
              </a:rPr>
              <a:t> position </a:t>
            </a:r>
            <a:r>
              <a:rPr lang="fr-FR" b="1" dirty="0" err="1" smtClean="0">
                <a:solidFill>
                  <a:srgbClr val="5B9BD5"/>
                </a:solidFill>
              </a:rPr>
              <a:t>everytime</a:t>
            </a:r>
            <a:r>
              <a:rPr lang="fr-FR" b="1" dirty="0" smtClean="0">
                <a:solidFill>
                  <a:srgbClr val="5B9BD5"/>
                </a:solidFill>
              </a:rPr>
              <a:t> </a:t>
            </a:r>
            <a:r>
              <a:rPr lang="fr-FR" b="1" dirty="0" err="1" smtClean="0">
                <a:solidFill>
                  <a:srgbClr val="5B9BD5"/>
                </a:solidFill>
              </a:rPr>
              <a:t>you</a:t>
            </a:r>
            <a:r>
              <a:rPr lang="fr-FR" b="1" dirty="0" smtClean="0">
                <a:solidFill>
                  <a:srgbClr val="5B9BD5"/>
                </a:solidFill>
              </a:rPr>
              <a:t> </a:t>
            </a:r>
            <a:r>
              <a:rPr lang="fr-FR" b="1" dirty="0" err="1" smtClean="0">
                <a:solidFill>
                  <a:srgbClr val="5B9BD5"/>
                </a:solidFill>
              </a:rPr>
              <a:t>run</a:t>
            </a:r>
            <a:r>
              <a:rPr lang="fr-FR" dirty="0" smtClean="0"/>
              <a:t> the code.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Practice</a:t>
            </a:r>
            <a:endParaRPr lang="fr-FR" b="1" dirty="0" smtClean="0"/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</a:t>
            </a:r>
            <a:r>
              <a:rPr lang="fr-FR" dirty="0" smtClean="0">
                <a:solidFill>
                  <a:schemeClr val="accent4"/>
                </a:solidFill>
              </a:rPr>
              <a:t>0 min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814" y="2508881"/>
            <a:ext cx="5258534" cy="22101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27" y="5940247"/>
            <a:ext cx="2040215" cy="85748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76" y="5944564"/>
            <a:ext cx="2029941" cy="85316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351" y="5938128"/>
            <a:ext cx="2041010" cy="85781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9295" y="5938128"/>
            <a:ext cx="2041010" cy="85781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8553" y="5934864"/>
            <a:ext cx="2048776" cy="8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grid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166"/>
          </a:xfrm>
        </p:spPr>
        <p:txBody>
          <a:bodyPr>
            <a:norm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1"/>
                </a:solidFill>
              </a:rPr>
              <a:t>2 </a:t>
            </a:r>
            <a:r>
              <a:rPr lang="fr-FR" b="1" dirty="0" err="1" smtClean="0">
                <a:solidFill>
                  <a:schemeClr val="accent1"/>
                </a:solidFill>
              </a:rPr>
              <a:t>loops</a:t>
            </a:r>
            <a:r>
              <a:rPr lang="fr-FR" dirty="0" smtClean="0"/>
              <a:t> and </a:t>
            </a:r>
            <a:r>
              <a:rPr lang="fr-FR" b="1" dirty="0" smtClean="0">
                <a:solidFill>
                  <a:schemeClr val="accent1"/>
                </a:solidFill>
              </a:rPr>
              <a:t>1 if/</a:t>
            </a:r>
            <a:r>
              <a:rPr lang="fr-FR" b="1" dirty="0" err="1" smtClean="0">
                <a:solidFill>
                  <a:schemeClr val="accent1"/>
                </a:solidFill>
              </a:rPr>
              <a:t>else</a:t>
            </a:r>
            <a:r>
              <a:rPr lang="fr-FR" dirty="0" smtClean="0"/>
              <a:t>, </a:t>
            </a:r>
            <a:r>
              <a:rPr lang="fr-FR" dirty="0" err="1" smtClean="0"/>
              <a:t>draw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 algn="ctr">
              <a:buNone/>
            </a:pPr>
            <a:r>
              <a:rPr lang="fr-FR" b="1" dirty="0" smtClean="0"/>
              <a:t>Bonus</a:t>
            </a:r>
            <a:r>
              <a:rPr lang="fr-FR" dirty="0" smtClean="0"/>
              <a:t>:  Can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margins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</a:t>
            </a:r>
            <a:r>
              <a:rPr lang="fr-FR" dirty="0" err="1" smtClean="0"/>
              <a:t>circles</a:t>
            </a:r>
            <a:r>
              <a:rPr lang="fr-FR" dirty="0" smtClean="0"/>
              <a:t> ? </a:t>
            </a:r>
            <a:r>
              <a:rPr lang="fr-FR" dirty="0" smtClean="0">
                <a:sym typeface="Wingdings" panose="05000000000000000000" pitchFamily="2" charset="2"/>
              </a:rPr>
              <a:t>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69" y="2343027"/>
            <a:ext cx="3171061" cy="34697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948" y="4517065"/>
            <a:ext cx="2041989" cy="22806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Practice</a:t>
            </a:r>
            <a:endParaRPr lang="fr-FR" b="1" dirty="0" smtClean="0"/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</a:t>
            </a:r>
            <a:r>
              <a:rPr lang="fr-FR" dirty="0" smtClean="0">
                <a:solidFill>
                  <a:schemeClr val="accent4"/>
                </a:solidFill>
              </a:rPr>
              <a:t>0 min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colorful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5490681" cy="4972103"/>
          </a:xfrm>
        </p:spPr>
        <p:txBody>
          <a:bodyPr>
            <a:norm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1"/>
                </a:solidFill>
              </a:rPr>
              <a:t>2 </a:t>
            </a:r>
            <a:r>
              <a:rPr lang="fr-FR" b="1" dirty="0" err="1" smtClean="0">
                <a:solidFill>
                  <a:schemeClr val="accent1"/>
                </a:solidFill>
              </a:rPr>
              <a:t>loops</a:t>
            </a:r>
            <a:endParaRPr lang="fr-FR" dirty="0"/>
          </a:p>
          <a:p>
            <a:r>
              <a:rPr lang="fr-FR" dirty="0" err="1" smtClean="0"/>
              <a:t>Using</a:t>
            </a:r>
            <a:r>
              <a:rPr lang="fr-FR" dirty="0" smtClean="0"/>
              <a:t> an </a:t>
            </a:r>
            <a:r>
              <a:rPr lang="fr-FR" b="1" dirty="0" err="1">
                <a:solidFill>
                  <a:schemeClr val="accent1"/>
                </a:solidFill>
              </a:rPr>
              <a:t>array</a:t>
            </a:r>
            <a:r>
              <a:rPr lang="fr-FR" b="1" dirty="0">
                <a:solidFill>
                  <a:schemeClr val="accent1"/>
                </a:solidFill>
              </a:rPr>
              <a:t> of </a:t>
            </a:r>
            <a:r>
              <a:rPr lang="fr-FR" b="1" dirty="0" err="1">
                <a:solidFill>
                  <a:schemeClr val="accent1"/>
                </a:solidFill>
              </a:rPr>
              <a:t>colors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b="1" dirty="0" err="1">
                <a:solidFill>
                  <a:schemeClr val="accent1"/>
                </a:solidFill>
              </a:rPr>
              <a:t>random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number</a:t>
            </a:r>
            <a:endParaRPr lang="fr-FR" b="1" dirty="0">
              <a:solidFill>
                <a:schemeClr val="accent1"/>
              </a:solidFill>
            </a:endParaRPr>
          </a:p>
          <a:p>
            <a:endParaRPr lang="fr-FR" dirty="0"/>
          </a:p>
          <a:p>
            <a:pPr marL="0" indent="0">
              <a:buNone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"indigo"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"violet"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Practice</a:t>
            </a:r>
            <a:endParaRPr lang="fr-FR" b="1" dirty="0" smtClean="0"/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</a:t>
            </a:r>
            <a:r>
              <a:rPr lang="fr-FR" dirty="0" smtClean="0">
                <a:solidFill>
                  <a:schemeClr val="accent4"/>
                </a:solidFill>
              </a:rPr>
              <a:t>0 min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08" y="1367639"/>
            <a:ext cx="5122661" cy="53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7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0602" y="365125"/>
            <a:ext cx="8333198" cy="1325563"/>
          </a:xfrm>
        </p:spPr>
        <p:txBody>
          <a:bodyPr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colorful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square size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8094" y="1690688"/>
            <a:ext cx="6521624" cy="4972103"/>
          </a:xfrm>
        </p:spPr>
        <p:txBody>
          <a:bodyPr>
            <a:norm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:</a:t>
            </a:r>
          </a:p>
          <a:p>
            <a:pPr lvl="1"/>
            <a:r>
              <a:rPr lang="fr-FR" sz="3200" b="1" dirty="0" smtClean="0">
                <a:solidFill>
                  <a:srgbClr val="00B0F0"/>
                </a:solidFill>
              </a:rPr>
              <a:t>2 </a:t>
            </a:r>
            <a:r>
              <a:rPr lang="fr-FR" sz="3200" b="1" dirty="0" err="1" smtClean="0">
                <a:solidFill>
                  <a:srgbClr val="00B0F0"/>
                </a:solidFill>
              </a:rPr>
              <a:t>loops</a:t>
            </a:r>
            <a:endParaRPr lang="fr-FR" sz="3200" b="1" dirty="0" smtClean="0">
              <a:solidFill>
                <a:srgbClr val="00B0F0"/>
              </a:solidFill>
            </a:endParaRPr>
          </a:p>
          <a:p>
            <a:pPr lvl="1"/>
            <a:r>
              <a:rPr lang="fr-FR" sz="3200" b="1" dirty="0" smtClean="0">
                <a:solidFill>
                  <a:srgbClr val="00B0F0"/>
                </a:solidFill>
              </a:rPr>
              <a:t>1 if and 1 </a:t>
            </a:r>
            <a:r>
              <a:rPr lang="fr-FR" sz="3200" b="1" dirty="0" err="1" smtClean="0">
                <a:solidFill>
                  <a:srgbClr val="00B0F0"/>
                </a:solidFill>
              </a:rPr>
              <a:t>elif</a:t>
            </a:r>
            <a:endParaRPr lang="fr-FR" sz="3200" b="1" dirty="0">
              <a:solidFill>
                <a:srgbClr val="00B0F0"/>
              </a:solidFill>
            </a:endParaRPr>
          </a:p>
          <a:p>
            <a:pPr lvl="1"/>
            <a:r>
              <a:rPr lang="fr-FR" sz="3200" b="1" dirty="0" smtClean="0">
                <a:solidFill>
                  <a:srgbClr val="00B0F0"/>
                </a:solidFill>
              </a:rPr>
              <a:t>an </a:t>
            </a:r>
            <a:r>
              <a:rPr lang="fr-FR" sz="3200" b="1" dirty="0" err="1">
                <a:solidFill>
                  <a:srgbClr val="00B0F0"/>
                </a:solidFill>
              </a:rPr>
              <a:t>array</a:t>
            </a:r>
            <a:r>
              <a:rPr lang="fr-FR" sz="3200" b="1" dirty="0">
                <a:solidFill>
                  <a:srgbClr val="00B0F0"/>
                </a:solidFill>
              </a:rPr>
              <a:t> of </a:t>
            </a:r>
            <a:r>
              <a:rPr lang="fr-FR" sz="3200" b="1" dirty="0" err="1">
                <a:solidFill>
                  <a:srgbClr val="00B0F0"/>
                </a:solidFill>
              </a:rPr>
              <a:t>colors</a:t>
            </a:r>
            <a:r>
              <a:rPr lang="fr-FR" sz="3200" b="1" dirty="0" smtClean="0">
                <a:solidFill>
                  <a:srgbClr val="00B0F0"/>
                </a:solidFill>
              </a:rPr>
              <a:t>.</a:t>
            </a:r>
          </a:p>
          <a:p>
            <a:pPr lvl="1"/>
            <a:r>
              <a:rPr lang="fr-FR" sz="3200" b="1" dirty="0" smtClean="0">
                <a:solidFill>
                  <a:srgbClr val="00B0F0"/>
                </a:solidFill>
              </a:rPr>
              <a:t>a </a:t>
            </a:r>
            <a:r>
              <a:rPr lang="fr-FR" sz="3200" b="1" dirty="0" err="1">
                <a:solidFill>
                  <a:srgbClr val="00B0F0"/>
                </a:solidFill>
              </a:rPr>
              <a:t>random</a:t>
            </a:r>
            <a:r>
              <a:rPr lang="fr-FR" sz="3200" b="1" dirty="0">
                <a:solidFill>
                  <a:srgbClr val="00B0F0"/>
                </a:solidFill>
              </a:rPr>
              <a:t> </a:t>
            </a:r>
            <a:r>
              <a:rPr lang="fr-FR" sz="3200" b="1" dirty="0" err="1" smtClean="0">
                <a:solidFill>
                  <a:srgbClr val="00B0F0"/>
                </a:solidFill>
              </a:rPr>
              <a:t>number</a:t>
            </a:r>
            <a:endParaRPr lang="fr-FR" sz="3200" b="1" dirty="0" smtClean="0">
              <a:solidFill>
                <a:srgbClr val="00B0F0"/>
              </a:solidFill>
            </a:endParaRPr>
          </a:p>
          <a:p>
            <a:pPr lvl="1"/>
            <a:endParaRPr lang="fr-FR" sz="3200" b="1" dirty="0">
              <a:solidFill>
                <a:srgbClr val="00B0F0"/>
              </a:solidFill>
            </a:endParaRPr>
          </a:p>
          <a:p>
            <a:r>
              <a:rPr lang="fr-FR" sz="3600" b="1" dirty="0" smtClean="0">
                <a:solidFill>
                  <a:srgbClr val="00B0F0"/>
                </a:solidFill>
              </a:rPr>
              <a:t>Tips : </a:t>
            </a:r>
            <a:r>
              <a:rPr lang="fr-FR" sz="3600" dirty="0"/>
              <a:t>Start by </a:t>
            </a:r>
            <a:r>
              <a:rPr lang="fr-FR" sz="3600" dirty="0" err="1"/>
              <a:t>doing</a:t>
            </a:r>
            <a:r>
              <a:rPr lang="fr-FR" sz="3600" dirty="0"/>
              <a:t> the border of the square</a:t>
            </a:r>
          </a:p>
          <a:p>
            <a:endParaRPr lang="fr-FR" sz="3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Practice</a:t>
            </a:r>
            <a:endParaRPr lang="fr-FR" b="1" dirty="0" smtClean="0"/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</a:t>
            </a:r>
            <a:r>
              <a:rPr lang="fr-FR" dirty="0" smtClean="0">
                <a:solidFill>
                  <a:schemeClr val="accent4"/>
                </a:solidFill>
              </a:rPr>
              <a:t>0 min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01" y="1690688"/>
            <a:ext cx="4531983" cy="47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0393" y="365126"/>
            <a:ext cx="10515600" cy="685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Blue eyes clowns – Hall of Fame – Class </a:t>
            </a:r>
            <a:r>
              <a:rPr lang="en-US" dirty="0" smtClean="0"/>
              <a:t>A – page 1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5" y="1264957"/>
            <a:ext cx="2881570" cy="264223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279" y="1189951"/>
            <a:ext cx="2656436" cy="278336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717" y="1255389"/>
            <a:ext cx="2582057" cy="271073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67" y="3954113"/>
            <a:ext cx="2798613" cy="2476348"/>
          </a:xfrm>
          <a:prstGeom prst="rect">
            <a:avLst/>
          </a:prstGeom>
        </p:spPr>
      </p:pic>
      <p:pic>
        <p:nvPicPr>
          <p:cNvPr id="1026" name="Picture 2" descr="https://lh4.googleusercontent.com/3qbshl4XupTXrj7MK-Nstx4JdK4woJlHF4K1QWC864ViWba5wj3PgvbZq2Sf8YUnOxVYVT8ZPOn5DS2zpe2ollgN6XPjpYAwXs039xgMJyNKIVOzYjLGPpAo5A0HaJ94pKgfa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765" y="4067548"/>
            <a:ext cx="2554151" cy="25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1009" y="3960360"/>
            <a:ext cx="2662718" cy="27954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6820" y="3858871"/>
            <a:ext cx="3353268" cy="28293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7327" y="1304395"/>
            <a:ext cx="2422761" cy="2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5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0393" y="365126"/>
            <a:ext cx="10515600" cy="685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Blue eyes clowns – Hall of Fame – Class </a:t>
            </a:r>
            <a:r>
              <a:rPr lang="en-US" dirty="0" smtClean="0"/>
              <a:t>A – page 2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7" y="1137871"/>
            <a:ext cx="2772007" cy="29101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077" y="1137871"/>
            <a:ext cx="2647182" cy="291014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179" y="1137871"/>
            <a:ext cx="2772007" cy="29101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4106" y="1137871"/>
            <a:ext cx="2772007" cy="29101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57" y="4134991"/>
            <a:ext cx="4344757" cy="261513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9838" y="4134991"/>
            <a:ext cx="2490994" cy="261513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0956" y="4134991"/>
            <a:ext cx="2490994" cy="26151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2074" y="4211457"/>
            <a:ext cx="2428287" cy="25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926" y="0"/>
            <a:ext cx="8058124" cy="66314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94" y="0"/>
            <a:ext cx="6211167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434822" y="191175"/>
            <a:ext cx="9300681" cy="6604148"/>
            <a:chOff x="1434822" y="191175"/>
            <a:chExt cx="9300681" cy="660414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4976" y="1888740"/>
              <a:ext cx="4398313" cy="4617498"/>
            </a:xfrm>
            <a:prstGeom prst="rect">
              <a:avLst/>
            </a:prstGeom>
          </p:spPr>
        </p:pic>
        <p:cxnSp>
          <p:nvCxnSpPr>
            <p:cNvPr id="7" name="Connecteur droit avec flèche 6"/>
            <p:cNvCxnSpPr/>
            <p:nvPr/>
          </p:nvCxnSpPr>
          <p:spPr>
            <a:xfrm>
              <a:off x="4004976" y="2104265"/>
              <a:ext cx="0" cy="469105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4004976" y="2104265"/>
              <a:ext cx="4995188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8761882" y="153614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5B9BD5"/>
                  </a:solidFill>
                </a:rPr>
                <a:t>x</a:t>
              </a:r>
              <a:endParaRPr lang="fr-FR" sz="2800" b="1" dirty="0">
                <a:solidFill>
                  <a:srgbClr val="5B9BD5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546850" y="6244628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5B9BD5"/>
                  </a:solidFill>
                </a:rPr>
                <a:t>y</a:t>
              </a:r>
              <a:endParaRPr lang="fr-FR" sz="28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4822" y="729849"/>
              <a:ext cx="930068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 err="1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create_rectangle</a:t>
              </a:r>
              <a:r>
                <a:rPr lang="en-US" sz="20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 smtClean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sz="20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2000" b="0" dirty="0" smtClean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b="0" dirty="0" smtClean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50</a:t>
              </a:r>
              <a:r>
                <a:rPr lang="en-US" sz="20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2000" b="0" dirty="0" smtClean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fill=</a:t>
              </a:r>
              <a:r>
                <a:rPr lang="en-US" sz="2000" b="0" dirty="0" smtClean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"#0000FF"</a:t>
              </a:r>
              <a:r>
                <a:rPr lang="en-US" sz="20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646383" y="170407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5B9BD5"/>
                  </a:solidFill>
                </a:rPr>
                <a:t>0</a:t>
              </a:r>
              <a:endParaRPr lang="fr-FR" sz="28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34823" y="191175"/>
              <a:ext cx="930068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 err="1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create_rectangle</a:t>
              </a:r>
              <a:r>
                <a:rPr lang="en-US" sz="20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x1</a:t>
              </a:r>
              <a:r>
                <a:rPr lang="en-US" sz="20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y1</a:t>
              </a:r>
              <a:r>
                <a:rPr lang="en-US" sz="20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x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20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y2, optional parameters…)</a:t>
              </a:r>
              <a:endParaRPr lang="fr-FR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82069" y="3143161"/>
              <a:ext cx="801385" cy="1140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/>
            <p:nvPr/>
          </p:nvCxnSpPr>
          <p:spPr>
            <a:xfrm flipH="1">
              <a:off x="4682066" y="2042621"/>
              <a:ext cx="2951" cy="110540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H="1">
              <a:off x="5483453" y="2042621"/>
              <a:ext cx="1" cy="110540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830087" y="3142597"/>
              <a:ext cx="851981" cy="1085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3830086" y="4241035"/>
              <a:ext cx="851981" cy="1085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2724394" y="2956412"/>
              <a:ext cx="11417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 smtClean="0">
                  <a:solidFill>
                    <a:schemeClr val="accent1">
                      <a:lumMod val="50000"/>
                    </a:schemeClr>
                  </a:solidFill>
                </a:rPr>
                <a:t>Y1    20</a:t>
              </a:r>
              <a:endParaRPr lang="fr-F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724394" y="4066110"/>
              <a:ext cx="11417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 smtClean="0">
                  <a:solidFill>
                    <a:schemeClr val="accent1">
                      <a:lumMod val="50000"/>
                    </a:schemeClr>
                  </a:solidFill>
                </a:rPr>
                <a:t>Y2    100</a:t>
              </a:r>
              <a:endParaRPr lang="fr-F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53083" y="1175446"/>
              <a:ext cx="1262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1">
                      <a:lumMod val="50000"/>
                    </a:schemeClr>
                  </a:solidFill>
                </a:rPr>
                <a:t>X1           X2</a:t>
              </a:r>
              <a:endParaRPr lang="fr-F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453083" y="1486561"/>
              <a:ext cx="1262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1">
                      <a:lumMod val="50000"/>
                    </a:schemeClr>
                  </a:solidFill>
                </a:rPr>
                <a:t>10           50</a:t>
              </a:r>
              <a:endParaRPr lang="fr-F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95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68746" y="3026477"/>
            <a:ext cx="3354185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3353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3161" y="3027934"/>
            <a:ext cx="3145164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583175" y="3852515"/>
            <a:ext cx="965135" cy="16178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418706" y="1896189"/>
            <a:ext cx="10115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"#0000FF"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Ellipse 15"/>
          <p:cNvSpPr/>
          <p:nvPr/>
        </p:nvSpPr>
        <p:spPr>
          <a:xfrm rot="5400000">
            <a:off x="9650890" y="3781298"/>
            <a:ext cx="836846" cy="18659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 rot="5400000">
            <a:off x="5401043" y="4171952"/>
            <a:ext cx="942434" cy="9790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70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129879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B</a:t>
            </a:r>
          </a:p>
        </p:txBody>
      </p:sp>
      <p:sp>
        <p:nvSpPr>
          <p:cNvPr id="28" name="Ellipse 27"/>
          <p:cNvSpPr/>
          <p:nvPr/>
        </p:nvSpPr>
        <p:spPr>
          <a:xfrm>
            <a:off x="5277397" y="3866695"/>
            <a:ext cx="1373838" cy="137383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253353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0419" y="3027934"/>
            <a:ext cx="3247906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750266" y="3704550"/>
            <a:ext cx="513707" cy="513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750265" y="4213119"/>
            <a:ext cx="513707" cy="5137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50264" y="4726826"/>
            <a:ext cx="513707" cy="5137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5531831" y="4121129"/>
            <a:ext cx="864972" cy="8649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707462" y="4296760"/>
            <a:ext cx="513707" cy="513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10257364" y="4804619"/>
            <a:ext cx="1373838" cy="137383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9547476" y="3992938"/>
            <a:ext cx="864972" cy="8649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9156580" y="3447696"/>
            <a:ext cx="513707" cy="513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418706" y="1569294"/>
            <a:ext cx="101157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"#FF0000"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"#00FF00"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"#0000FF"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4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53353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3226" y="3027933"/>
            <a:ext cx="3362391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351" y="3027934"/>
            <a:ext cx="3187974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/>
              <a:t>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50350" y="1826903"/>
            <a:ext cx="1129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index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range(</a:t>
            </a:r>
            <a:r>
              <a:rPr lang="en-US" sz="20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(index *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+ (index *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"#FF0000"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1786635" y="3234910"/>
            <a:ext cx="513710" cy="2558259"/>
            <a:chOff x="1109606" y="3431569"/>
            <a:chExt cx="513710" cy="2558259"/>
          </a:xfrm>
        </p:grpSpPr>
        <p:sp>
          <p:nvSpPr>
            <p:cNvPr id="5" name="Ellipse 4"/>
            <p:cNvSpPr/>
            <p:nvPr/>
          </p:nvSpPr>
          <p:spPr>
            <a:xfrm>
              <a:off x="1109609" y="3431569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1109608" y="3940138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1109607" y="4453845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1109607" y="4962414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1109606" y="5476121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 rot="5400000">
            <a:off x="5643707" y="3341301"/>
            <a:ext cx="513710" cy="2558259"/>
            <a:chOff x="5289476" y="3296293"/>
            <a:chExt cx="513710" cy="2558259"/>
          </a:xfrm>
        </p:grpSpPr>
        <p:sp>
          <p:nvSpPr>
            <p:cNvPr id="10" name="Ellipse 9"/>
            <p:cNvSpPr/>
            <p:nvPr/>
          </p:nvSpPr>
          <p:spPr>
            <a:xfrm rot="16200000">
              <a:off x="5289479" y="3296293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 rot="16200000">
              <a:off x="5289478" y="3804862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16200000">
              <a:off x="5289477" y="4318569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16200000">
              <a:off x="5289477" y="4827138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 rot="16200000">
              <a:off x="5289476" y="5340845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 rot="2700000">
            <a:off x="9931685" y="3238545"/>
            <a:ext cx="513710" cy="2558259"/>
            <a:chOff x="5289476" y="3296293"/>
            <a:chExt cx="513710" cy="2558259"/>
          </a:xfrm>
        </p:grpSpPr>
        <p:sp>
          <p:nvSpPr>
            <p:cNvPr id="17" name="Ellipse 16"/>
            <p:cNvSpPr/>
            <p:nvPr/>
          </p:nvSpPr>
          <p:spPr>
            <a:xfrm rot="16200000">
              <a:off x="5289479" y="3296293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 rot="16200000">
              <a:off x="5289478" y="3804862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 rot="16200000">
              <a:off x="5289477" y="4318569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16200000">
              <a:off x="5289477" y="4827138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16200000">
              <a:off x="5289476" y="5340845"/>
              <a:ext cx="513707" cy="5137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5949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53353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ERROR</a:t>
            </a:r>
            <a:endParaRPr lang="fr-FR" sz="4000" b="1" dirty="0" smtClean="0">
              <a:ln w="6600">
                <a:solidFill>
                  <a:schemeClr val="tx1"/>
                </a:solidFill>
                <a:prstDash val="solid"/>
              </a:ln>
            </a:endParaRPr>
          </a:p>
          <a:p>
            <a:pPr algn="ctr"/>
            <a:endParaRPr lang="fr-FR" sz="4000" b="1" dirty="0" smtClean="0"/>
          </a:p>
          <a:p>
            <a:pPr algn="ctr"/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C</a:t>
            </a:r>
            <a:endParaRPr lang="fr-FR" sz="4000" b="1" dirty="0"/>
          </a:p>
        </p:txBody>
      </p:sp>
      <p:sp>
        <p:nvSpPr>
          <p:cNvPr id="24" name="Rectangle 23"/>
          <p:cNvSpPr/>
          <p:nvPr/>
        </p:nvSpPr>
        <p:spPr>
          <a:xfrm>
            <a:off x="4280040" y="3026477"/>
            <a:ext cx="3631920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 smtClean="0"/>
              <a:t>B</a:t>
            </a:r>
            <a:endParaRPr lang="fr-FR" sz="4000" b="1" dirty="0"/>
          </a:p>
        </p:txBody>
      </p:sp>
      <p:sp>
        <p:nvSpPr>
          <p:cNvPr id="23" name="Rectangle 22"/>
          <p:cNvSpPr/>
          <p:nvPr/>
        </p:nvSpPr>
        <p:spPr>
          <a:xfrm>
            <a:off x="359596" y="3026477"/>
            <a:ext cx="3579052" cy="369869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sz="4000" b="1" dirty="0" smtClean="0"/>
              <a:t>A</a:t>
            </a:r>
            <a:endParaRPr lang="fr-FR" sz="40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7402" y="1826903"/>
            <a:ext cx="11464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index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range(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(index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index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(index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(index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llipse 4"/>
          <p:cNvSpPr/>
          <p:nvPr/>
        </p:nvSpPr>
        <p:spPr>
          <a:xfrm rot="16738569">
            <a:off x="4708045" y="3528693"/>
            <a:ext cx="513707" cy="51370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 rot="16738569">
            <a:off x="5220199" y="4037261"/>
            <a:ext cx="513707" cy="51370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 rot="16738569">
            <a:off x="5680495" y="4624828"/>
            <a:ext cx="513707" cy="51370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 rot="16738569">
            <a:off x="6194558" y="5199210"/>
            <a:ext cx="513707" cy="51370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 rot="16991893">
            <a:off x="6832852" y="5793169"/>
            <a:ext cx="513707" cy="51370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1892675" y="3491763"/>
            <a:ext cx="513710" cy="2558259"/>
            <a:chOff x="1109606" y="3431569"/>
            <a:chExt cx="513710" cy="2558259"/>
          </a:xfrm>
          <a:noFill/>
        </p:grpSpPr>
        <p:sp>
          <p:nvSpPr>
            <p:cNvPr id="27" name="Ellipse 26"/>
            <p:cNvSpPr/>
            <p:nvPr/>
          </p:nvSpPr>
          <p:spPr>
            <a:xfrm>
              <a:off x="1109609" y="3431569"/>
              <a:ext cx="513707" cy="51370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109608" y="3940138"/>
              <a:ext cx="513707" cy="51370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109607" y="4453845"/>
              <a:ext cx="513707" cy="51370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109607" y="4962414"/>
              <a:ext cx="513707" cy="51370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1109606" y="5476121"/>
              <a:ext cx="513707" cy="51370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661911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249</Words>
  <Application>Microsoft Office PowerPoint</Application>
  <PresentationFormat>Grand écran</PresentationFormat>
  <Paragraphs>122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Thème Office</vt:lpstr>
      <vt:lpstr>Python libraries</vt:lpstr>
      <vt:lpstr>Blue eyes clowns – Hall of Fame – Class A – page 1</vt:lpstr>
      <vt:lpstr>Blue eyes clowns – Hall of Fame – Class A – page 2</vt:lpstr>
      <vt:lpstr>Présentation PowerPoint</vt:lpstr>
      <vt:lpstr>Présentation PowerPoint</vt:lpstr>
      <vt:lpstr>Quizz</vt:lpstr>
      <vt:lpstr>Quizz</vt:lpstr>
      <vt:lpstr>Quizz</vt:lpstr>
      <vt:lpstr>Quizz</vt:lpstr>
      <vt:lpstr>The line</vt:lpstr>
      <vt:lpstr>The grid</vt:lpstr>
      <vt:lpstr>The colorful grid</vt:lpstr>
      <vt:lpstr>The colorful grid with different square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</dc:title>
  <dc:creator>Jonathan Faucher</dc:creator>
  <cp:lastModifiedBy>Jonathan Faucher</cp:lastModifiedBy>
  <cp:revision>66</cp:revision>
  <dcterms:created xsi:type="dcterms:W3CDTF">2021-01-08T06:08:02Z</dcterms:created>
  <dcterms:modified xsi:type="dcterms:W3CDTF">2021-01-14T23:48:37Z</dcterms:modified>
</cp:coreProperties>
</file>