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5" autoAdjust="0"/>
    <p:restoredTop sz="94660"/>
  </p:normalViewPr>
  <p:slideViewPr>
    <p:cSldViewPr snapToGrid="0">
      <p:cViewPr varScale="1">
        <p:scale>
          <a:sx n="98" d="100"/>
          <a:sy n="98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28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8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2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3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4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C868-2C36-4C3C-B430-BE6FE3D641E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78081-A029-43BD-8DD0-B1FA3762E8A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s-MX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FACTORES QUE IMPORTAN EN LA VENTA DE VEHÍCULOS</a:t>
            </a:r>
            <a:endParaRPr lang="en-US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89434" y="3602038"/>
            <a:ext cx="9413132" cy="561400"/>
          </a:xfrm>
        </p:spPr>
        <p:txBody>
          <a:bodyPr/>
          <a:lstStyle/>
          <a:p>
            <a:r>
              <a:rPr lang="es-MX" dirty="0" smtClean="0">
                <a:latin typeface="Corbel" panose="020B0503020204020204" pitchFamily="34" charset="0"/>
              </a:rPr>
              <a:t>¿Sobre que factores se mueve el mercado de vehículos?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524000" y="4903809"/>
            <a:ext cx="3913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Corbel" panose="020B0503020204020204" pitchFamily="34" charset="0"/>
              </a:rPr>
              <a:t>Autor: </a:t>
            </a:r>
            <a:r>
              <a:rPr lang="es-MX" sz="2000" b="1" dirty="0" smtClean="0">
                <a:latin typeface="Corbel" panose="020B0503020204020204" pitchFamily="34" charset="0"/>
              </a:rPr>
              <a:t>Gonzalo Leonel Gramajo</a:t>
            </a:r>
          </a:p>
          <a:p>
            <a:r>
              <a:rPr lang="es-MX" sz="2000" dirty="0" smtClean="0">
                <a:latin typeface="Corbel" panose="020B0503020204020204" pitchFamily="34" charset="0"/>
              </a:rPr>
              <a:t>Comisión: </a:t>
            </a:r>
            <a:r>
              <a:rPr lang="es-MX" sz="2000" b="1" dirty="0" smtClean="0">
                <a:latin typeface="Corbel" panose="020B0503020204020204" pitchFamily="34" charset="0"/>
              </a:rPr>
              <a:t>75690</a:t>
            </a:r>
          </a:p>
          <a:p>
            <a:r>
              <a:rPr lang="es-MX" sz="2000" dirty="0" smtClean="0">
                <a:latin typeface="Corbel" panose="020B0503020204020204" pitchFamily="34" charset="0"/>
              </a:rPr>
              <a:t>Año: </a:t>
            </a:r>
            <a:r>
              <a:rPr lang="es-MX" sz="2000" b="1" dirty="0" smtClean="0">
                <a:latin typeface="Corbel" panose="020B0503020204020204" pitchFamily="34" charset="0"/>
              </a:rPr>
              <a:t>2025</a:t>
            </a:r>
          </a:p>
        </p:txBody>
      </p:sp>
      <p:pic>
        <p:nvPicPr>
          <p:cNvPr id="1026" name="Picture 2" descr="Vector de Stock Sports car SVG, Race car SVG, Car silhouette, Car Icon |  Adobe Stock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7" r="-1"/>
          <a:stretch/>
        </p:blipFill>
        <p:spPr bwMode="auto">
          <a:xfrm>
            <a:off x="7164421" y="4586751"/>
            <a:ext cx="3503579" cy="1654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1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317" y="441423"/>
            <a:ext cx="3213370" cy="998267"/>
          </a:xfrm>
        </p:spPr>
        <p:txBody>
          <a:bodyPr anchor="t"/>
          <a:lstStyle/>
          <a:p>
            <a:pPr algn="l"/>
            <a:r>
              <a:rPr lang="es-MX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AGENDA</a:t>
            </a:r>
            <a:endParaRPr lang="en-US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833334" y="1439690"/>
            <a:ext cx="6861245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smtClean="0">
                <a:latin typeface="Corbel" panose="020B0503020204020204" pitchFamily="34" charset="0"/>
              </a:rPr>
              <a:t>Contexto y audiencia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smtClean="0">
                <a:latin typeface="Corbel" panose="020B0503020204020204" pitchFamily="34" charset="0"/>
              </a:rPr>
              <a:t>Objetivo y preguntas clave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smtClean="0">
                <a:latin typeface="Corbel" panose="020B0503020204020204" pitchFamily="34" charset="0"/>
              </a:rPr>
              <a:t>Hipótesis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err="1" smtClean="0">
                <a:latin typeface="Corbel" panose="020B0503020204020204" pitchFamily="34" charset="0"/>
              </a:rPr>
              <a:t>Metadata</a:t>
            </a:r>
            <a:endParaRPr lang="es-MX" sz="3200" dirty="0" smtClean="0">
              <a:latin typeface="Corbel" panose="020B0503020204020204" pitchFamily="34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smtClean="0">
                <a:latin typeface="Corbel" panose="020B0503020204020204" pitchFamily="34" charset="0"/>
              </a:rPr>
              <a:t>Análisis exploratorio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s-MX" sz="3200" dirty="0" err="1" smtClean="0">
                <a:latin typeface="Corbel" panose="020B0503020204020204" pitchFamily="34" charset="0"/>
              </a:rPr>
              <a:t>Insights</a:t>
            </a:r>
            <a:r>
              <a:rPr lang="es-MX" sz="3200" dirty="0" smtClean="0">
                <a:latin typeface="Corbel" panose="020B0503020204020204" pitchFamily="34" charset="0"/>
              </a:rPr>
              <a:t> y recomendaciones</a:t>
            </a:r>
          </a:p>
        </p:txBody>
      </p:sp>
      <p:pic>
        <p:nvPicPr>
          <p:cNvPr id="2050" name="Picture 2" descr="Cars Logo svg, Cars brand svg, luxury car brands, Car Emblem | BOXMEDIART  Svg Cut Files and Design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7" b="22744"/>
          <a:stretch/>
        </p:blipFill>
        <p:spPr bwMode="auto">
          <a:xfrm>
            <a:off x="8617150" y="3005847"/>
            <a:ext cx="3308429" cy="37452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ars Logo svg, Cars brand svg, luxury car brands, Car Emblem | BOXMEDIART  Svg Cut Files and Designs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9" r="34794" b="24685"/>
          <a:stretch/>
        </p:blipFill>
        <p:spPr bwMode="auto">
          <a:xfrm>
            <a:off x="8576736" y="138724"/>
            <a:ext cx="3369802" cy="30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5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317" y="441423"/>
            <a:ext cx="7123892" cy="998267"/>
          </a:xfrm>
        </p:spPr>
        <p:txBody>
          <a:bodyPr anchor="t">
            <a:normAutofit/>
          </a:bodyPr>
          <a:lstStyle/>
          <a:p>
            <a:pPr algn="l"/>
            <a:r>
              <a:rPr lang="es-MX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CONTEXTO Y AUDIENCIA</a:t>
            </a:r>
            <a:endParaRPr lang="en-US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093721" y="2228841"/>
            <a:ext cx="3775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rbel" panose="020B0503020204020204" pitchFamily="34" charset="0"/>
              </a:rPr>
              <a:t>Lograr definir que características de los vehículos son representativos para las ventas de vehículos.</a:t>
            </a:r>
            <a:endParaRPr lang="es-MX" b="1" dirty="0" smtClean="0">
              <a:latin typeface="Corbel" panose="020B0503020204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5317" y="1632080"/>
            <a:ext cx="3299297" cy="596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CONTEXTO</a:t>
            </a:r>
            <a:endParaRPr lang="en-US" sz="4000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5317" y="2228841"/>
            <a:ext cx="339819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rbel" panose="020B0503020204020204" pitchFamily="34" charset="0"/>
              </a:rPr>
              <a:t>En la venta de vehículos, se busca lograr un modelo de negocio que sea lo mas beneficioso posible. Para ello, se opta por lograr mas ventas para tener un mayor redito, o menos ventas, pero especificas que logran igual o más réditos. Estos modelos son aplicados en todo el mundo por miles de concesionarias.</a:t>
            </a:r>
            <a:br>
              <a:rPr lang="es-MX" dirty="0" smtClean="0">
                <a:latin typeface="Corbel" panose="020B0503020204020204" pitchFamily="34" charset="0"/>
              </a:rPr>
            </a:br>
            <a:r>
              <a:rPr lang="es-MX" dirty="0" smtClean="0">
                <a:latin typeface="Corbel" panose="020B0503020204020204" pitchFamily="34" charset="0"/>
              </a:rPr>
              <a:t>Por otr</a:t>
            </a:r>
            <a:r>
              <a:rPr lang="es-MX" dirty="0" smtClean="0">
                <a:latin typeface="Corbel" panose="020B0503020204020204" pitchFamily="34" charset="0"/>
              </a:rPr>
              <a:t>o lado, los clientes, según el contexto, pueden tener diferencias de gustos y fijarse en características del vehículo que en otros contextos, no lo harían.</a:t>
            </a:r>
            <a:endParaRPr lang="es-MX" b="1" dirty="0" smtClean="0">
              <a:latin typeface="Corbel" panose="020B050302020402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093722" y="1632080"/>
            <a:ext cx="3775954" cy="596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AUDIENCIA</a:t>
            </a:r>
            <a:endParaRPr lang="en-US" sz="4000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8258782" y="1632080"/>
            <a:ext cx="3151761" cy="596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LIMITACIONES</a:t>
            </a:r>
            <a:endParaRPr lang="en-US" sz="4000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774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317" y="441423"/>
            <a:ext cx="3213370" cy="998267"/>
          </a:xfrm>
        </p:spPr>
        <p:txBody>
          <a:bodyPr anchor="t"/>
          <a:lstStyle/>
          <a:p>
            <a:pPr algn="l"/>
            <a:r>
              <a:rPr lang="es-MX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OBJETIVO</a:t>
            </a:r>
            <a:endParaRPr lang="en-US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716600" y="1439690"/>
            <a:ext cx="801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Corbel" panose="020B0503020204020204" pitchFamily="34" charset="0"/>
              </a:rPr>
              <a:t>Lograr definir que características de los vehículos son representativas para las ventas de vehículos y como estas están relacionadas con el precio.</a:t>
            </a:r>
            <a:endParaRPr lang="es-MX" sz="2000" b="1" dirty="0" smtClean="0">
              <a:latin typeface="Corbel" panose="020B0503020204020204" pitchFamily="34" charset="0"/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05317" y="2549082"/>
            <a:ext cx="4108317" cy="596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4000" dirty="0" smtClean="0">
                <a:solidFill>
                  <a:srgbClr val="0070C0"/>
                </a:solidFill>
                <a:latin typeface="Teko SemiBold" panose="02000000000000000000" pitchFamily="2" charset="0"/>
                <a:cs typeface="Teko SemiBold" panose="02000000000000000000" pitchFamily="2" charset="0"/>
              </a:rPr>
              <a:t>PREGUNTAS CLAVE</a:t>
            </a:r>
            <a:endParaRPr lang="en-US" sz="4000" dirty="0">
              <a:solidFill>
                <a:srgbClr val="0070C0"/>
              </a:solidFill>
              <a:latin typeface="Teko SemiBold" panose="02000000000000000000" pitchFamily="2" charset="0"/>
              <a:cs typeface="Teko SemiBold" panose="02000000000000000000" pitchFamily="2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716600" y="3342494"/>
            <a:ext cx="80188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atin typeface="Corbel" panose="020B0503020204020204" pitchFamily="34" charset="0"/>
              </a:rPr>
              <a:t>¿Qué características son las mas valoradas por el comprador?</a:t>
            </a:r>
          </a:p>
          <a:p>
            <a:endParaRPr lang="es-MX" sz="2000" dirty="0" smtClean="0">
              <a:latin typeface="Corbel" panose="020B0503020204020204" pitchFamily="34" charset="0"/>
            </a:endParaRPr>
          </a:p>
          <a:p>
            <a:r>
              <a:rPr lang="es-MX" sz="2000" dirty="0" smtClean="0">
                <a:latin typeface="Corbel" panose="020B0503020204020204" pitchFamily="34" charset="0"/>
              </a:rPr>
              <a:t>¿Qué característica es la que mas correlacionada esta con el precio del vehículo?</a:t>
            </a:r>
          </a:p>
          <a:p>
            <a:endParaRPr lang="es-MX" sz="2000" dirty="0" smtClean="0">
              <a:latin typeface="Corbel" panose="020B0503020204020204" pitchFamily="34" charset="0"/>
            </a:endParaRPr>
          </a:p>
          <a:p>
            <a:r>
              <a:rPr lang="es-MX" sz="2000" dirty="0" smtClean="0">
                <a:latin typeface="Corbel" panose="020B0503020204020204" pitchFamily="34" charset="0"/>
              </a:rPr>
              <a:t>¿Qué características son comúnmente expuestas en las ventas pero no son representativas del precio?</a:t>
            </a:r>
          </a:p>
          <a:p>
            <a:endParaRPr lang="es-MX" sz="2000" dirty="0" smtClean="0">
              <a:latin typeface="Corbel" panose="020B0503020204020204" pitchFamily="34" charset="0"/>
            </a:endParaRPr>
          </a:p>
          <a:p>
            <a:r>
              <a:rPr lang="es-MX" sz="2000" dirty="0" smtClean="0">
                <a:latin typeface="Corbel" panose="020B0503020204020204" pitchFamily="34" charset="0"/>
              </a:rPr>
              <a:t>¿Qué modelo de ventas es el que da mas resultados?</a:t>
            </a:r>
          </a:p>
        </p:txBody>
      </p:sp>
      <p:pic>
        <p:nvPicPr>
          <p:cNvPr id="3074" name="Picture 2" descr="Car SVG bundle, Car SVG, Racecar SVG, Sports car SVG, Classic car SVG, Car  icon, Car Silhouette, Car cut file Stock Vector | Adobe Stock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56" r="2768"/>
          <a:stretch/>
        </p:blipFill>
        <p:spPr bwMode="auto">
          <a:xfrm>
            <a:off x="9280185" y="2549082"/>
            <a:ext cx="2231853" cy="373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084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207</Words>
  <Application>Microsoft Office PowerPoint</Application>
  <PresentationFormat>Panorámica</PresentationFormat>
  <Paragraphs>28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Teko SemiBold</vt:lpstr>
      <vt:lpstr>Tema de Office</vt:lpstr>
      <vt:lpstr>FACTORES QUE IMPORTAN EN LA VENTA DE VEHÍCULOS</vt:lpstr>
      <vt:lpstr>AGENDA</vt:lpstr>
      <vt:lpstr>CONTEXTO Y AUDIENCIA</vt:lpstr>
      <vt:lpstr>OBJETIVO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FACTORES QUE IMPORTAN EN LA VENTA DE VEHÍCULOS</dc:title>
  <dc:creator>Gonzalo</dc:creator>
  <cp:lastModifiedBy>Gonzalo</cp:lastModifiedBy>
  <cp:revision>7</cp:revision>
  <dcterms:created xsi:type="dcterms:W3CDTF">2025-06-12T21:50:53Z</dcterms:created>
  <dcterms:modified xsi:type="dcterms:W3CDTF">2025-06-12T23:39:33Z</dcterms:modified>
</cp:coreProperties>
</file>