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D26"/>
    <a:srgbClr val="BAAA91"/>
    <a:srgbClr val="D8D3CC"/>
    <a:srgbClr val="9C8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C211-A98B-42AA-9173-4A6F7593096E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s usados de la venta de autos de Enterprise - Alamo Rent a C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14356"/>
          <a:stretch/>
        </p:blipFill>
        <p:spPr bwMode="auto">
          <a:xfrm>
            <a:off x="2801389" y="0"/>
            <a:ext cx="93906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Análisis de ventas de vehículos en los Estados Unidos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440" y="6147263"/>
            <a:ext cx="2251457" cy="709353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600" dirty="0" smtClean="0">
                <a:solidFill>
                  <a:srgbClr val="D8D3CC"/>
                </a:solidFill>
                <a:latin typeface="Arial Rounded MT Bold" panose="020F0704030504030204" pitchFamily="34" charset="0"/>
              </a:rPr>
              <a:t>Última actualización: 06/02/2025</a:t>
            </a:r>
            <a:endParaRPr lang="en-US" sz="1600" dirty="0">
              <a:solidFill>
                <a:srgbClr val="D8D3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077498" y="5744096"/>
            <a:ext cx="3114502" cy="806334"/>
          </a:xfrm>
          <a:prstGeom prst="rect">
            <a:avLst/>
          </a:prstGeom>
          <a:solidFill>
            <a:srgbClr val="BAA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ESTUDIANTE:</a:t>
            </a:r>
          </a:p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Gonzalo Leonel Gramajo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8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Glosario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99867" y="2274838"/>
            <a:ext cx="7011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MMR: </a:t>
            </a:r>
            <a:r>
              <a:rPr lang="es-MX" dirty="0" smtClean="0"/>
              <a:t>Manheim market report o informe de mercado de Manheim, es un indicador objetivo del valor de mercado estimado del vehículo.</a:t>
            </a:r>
          </a:p>
          <a:p>
            <a:endParaRPr lang="es-MX" dirty="0"/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ODOMETRO: </a:t>
            </a:r>
            <a:r>
              <a:rPr lang="es-MX" dirty="0"/>
              <a:t>e</a:t>
            </a:r>
            <a:r>
              <a:rPr lang="es-MX" dirty="0" smtClean="0"/>
              <a:t>s la distancia total recorrida por el vehículo en millas. Esto también se encuentra en kilómetros (KILOMETRAJE) para ser más entendible por los usuarios latinoamericanos.</a:t>
            </a:r>
          </a:p>
          <a:p>
            <a:endParaRPr lang="es-MX" dirty="0"/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ESTADO: </a:t>
            </a:r>
            <a:r>
              <a:rPr lang="es-MX" dirty="0" smtClean="0"/>
              <a:t>es el estado de EEUU donde está registrado el vehículo. Sería análogo a las provincias en Argentina.</a:t>
            </a:r>
          </a:p>
          <a:p>
            <a:endParaRPr lang="es-MX" dirty="0"/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AÑO: </a:t>
            </a:r>
            <a:r>
              <a:rPr lang="es-MX" dirty="0" smtClean="0"/>
              <a:t>es el año de fabricación del vehículo.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489806" y="844602"/>
            <a:ext cx="823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 continuación se detallan algunas palabras clave que se usaran en el análisis de los vehículos que se vendieron en Estados Unidos en los años 2014 a 2015. Hay que tener en cuenta que los datos no representan el total de autos vendidos en EEUU en ese periodo. Por otro lado, el análisis está dirigido a posibles vendedores de vehículos.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Tendencia de ventas en el tiempo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0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Ventas por ubicación (estados)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Relación condición -precios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5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Análisis de precios y </a:t>
            </a:r>
            <a:r>
              <a:rPr lang="es-MX" sz="3200" dirty="0" err="1" smtClean="0">
                <a:latin typeface="Arial Rounded MT Bold" panose="020F0704030504030204" pitchFamily="34" charset="0"/>
              </a:rPr>
              <a:t>márgen</a:t>
            </a:r>
            <a:r>
              <a:rPr lang="es-MX" sz="3200" dirty="0" smtClean="0">
                <a:latin typeface="Arial Rounded MT Bold" panose="020F0704030504030204" pitchFamily="34" charset="0"/>
              </a:rPr>
              <a:t> de ganancia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Preferencias de los clientes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8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Conclusión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76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197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</dc:creator>
  <cp:lastModifiedBy>Gonzalo</cp:lastModifiedBy>
  <cp:revision>9</cp:revision>
  <dcterms:created xsi:type="dcterms:W3CDTF">2025-02-06T00:49:35Z</dcterms:created>
  <dcterms:modified xsi:type="dcterms:W3CDTF">2025-02-06T03:15:14Z</dcterms:modified>
</cp:coreProperties>
</file>