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7" r:id="rId4"/>
    <p:sldId id="263" r:id="rId5"/>
    <p:sldId id="261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95728"/>
  </p:normalViewPr>
  <p:slideViewPr>
    <p:cSldViewPr snapToGrid="0">
      <p:cViewPr varScale="1">
        <p:scale>
          <a:sx n="90" d="100"/>
          <a:sy n="90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848-98F1-41A3-9842-4163C0C2F74B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7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848-98F1-41A3-9842-4163C0C2F74B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7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848-98F1-41A3-9842-4163C0C2F74B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0006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848-98F1-41A3-9842-4163C0C2F74B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4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848-98F1-41A3-9842-4163C0C2F74B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3221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848-98F1-41A3-9842-4163C0C2F74B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62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848-98F1-41A3-9842-4163C0C2F74B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0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848-98F1-41A3-9842-4163C0C2F74B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1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848-98F1-41A3-9842-4163C0C2F74B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0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848-98F1-41A3-9842-4163C0C2F74B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1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848-98F1-41A3-9842-4163C0C2F74B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0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848-98F1-41A3-9842-4163C0C2F74B}" type="datetimeFigureOut">
              <a:rPr lang="en-US" smtClean="0"/>
              <a:t>7/15/22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2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848-98F1-41A3-9842-4163C0C2F74B}" type="datetimeFigureOut">
              <a:rPr lang="en-US" smtClean="0"/>
              <a:t>7/15/22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848-98F1-41A3-9842-4163C0C2F74B}" type="datetimeFigureOut">
              <a:rPr lang="en-US" smtClean="0"/>
              <a:t>7/15/22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7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848-98F1-41A3-9842-4163C0C2F74B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8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848-98F1-41A3-9842-4163C0C2F74B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6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24848-98F1-41A3-9842-4163C0C2F74B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57A2DA-F503-4D17-AF20-B56A5EFE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C2AA-7697-4210-9AAA-13C4F787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1236"/>
            <a:ext cx="9144000" cy="1731497"/>
          </a:xfrm>
        </p:spPr>
        <p:txBody>
          <a:bodyPr/>
          <a:lstStyle/>
          <a:p>
            <a:pPr algn="ctr"/>
            <a:r>
              <a:rPr lang="en-US" dirty="0"/>
              <a:t>Report</a:t>
            </a:r>
            <a:br>
              <a:rPr lang="en-US" dirty="0"/>
            </a:br>
            <a:r>
              <a:rPr lang="en-US" sz="3200" dirty="0"/>
              <a:t>Web Programming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CDEB2-B293-4931-8285-1EF5EE6C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6106" y="3749879"/>
            <a:ext cx="1082180" cy="494950"/>
          </a:xfrm>
        </p:spPr>
        <p:txBody>
          <a:bodyPr/>
          <a:lstStyle/>
          <a:p>
            <a:r>
              <a:rPr lang="en-US" dirty="0"/>
              <a:t>Group 3: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9A09C-8D82-40AA-97E4-39CCDCB93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61" y="0"/>
            <a:ext cx="1064365" cy="1490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BF7AFF-A764-4267-889C-C9B490250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99" y="0"/>
            <a:ext cx="1010001" cy="1490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817B6D-5833-47B2-BB29-ED8AE81DDBF7}"/>
              </a:ext>
            </a:extLst>
          </p:cNvPr>
          <p:cNvSpPr txBox="1"/>
          <p:nvPr/>
        </p:nvSpPr>
        <p:spPr>
          <a:xfrm>
            <a:off x="5268286" y="3749879"/>
            <a:ext cx="2390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 </a:t>
            </a:r>
            <a:r>
              <a:rPr lang="en-US" dirty="0" err="1"/>
              <a:t>Manh</a:t>
            </a:r>
            <a:r>
              <a:rPr lang="en-US" dirty="0"/>
              <a:t> Hai</a:t>
            </a:r>
          </a:p>
          <a:p>
            <a:r>
              <a:rPr lang="en-US" dirty="0"/>
              <a:t>Nguyen Thanh Long</a:t>
            </a:r>
          </a:p>
          <a:p>
            <a:r>
              <a:rPr lang="en-US" dirty="0"/>
              <a:t>Bui </a:t>
            </a:r>
            <a:r>
              <a:rPr lang="en-US" dirty="0" err="1"/>
              <a:t>Manh</a:t>
            </a:r>
            <a:r>
              <a:rPr lang="en-US" dirty="0"/>
              <a:t> Tu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D92F315-B5DE-4F0E-C8CC-4C385CB6E845}"/>
              </a:ext>
            </a:extLst>
          </p:cNvPr>
          <p:cNvSpPr txBox="1">
            <a:spLocks/>
          </p:cNvSpPr>
          <p:nvPr/>
        </p:nvSpPr>
        <p:spPr>
          <a:xfrm>
            <a:off x="4186106" y="4927889"/>
            <a:ext cx="1082180" cy="494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Teacher: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538944-AD75-1909-CAE3-59AB80EF3F34}"/>
              </a:ext>
            </a:extLst>
          </p:cNvPr>
          <p:cNvSpPr txBox="1"/>
          <p:nvPr/>
        </p:nvSpPr>
        <p:spPr>
          <a:xfrm>
            <a:off x="5268286" y="4927889"/>
            <a:ext cx="239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Dao Thanh Chung</a:t>
            </a:r>
          </a:p>
        </p:txBody>
      </p:sp>
    </p:spTree>
    <p:extLst>
      <p:ext uri="{BB962C8B-B14F-4D97-AF65-F5344CB8AC3E}">
        <p14:creationId xmlns:p14="http://schemas.microsoft.com/office/powerpoint/2010/main" val="110216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5094-ED12-4598-B77F-A850C74E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Blueprints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AAE16-4961-45CC-8E2E-960F16C2B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5638"/>
            <a:ext cx="8596668" cy="48106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Topic introduction</a:t>
            </a:r>
          </a:p>
          <a:p>
            <a:r>
              <a:rPr lang="en-US" dirty="0">
                <a:solidFill>
                  <a:srgbClr val="FF0000"/>
                </a:solidFill>
              </a:rPr>
              <a:t>Project Structure</a:t>
            </a:r>
          </a:p>
          <a:p>
            <a:r>
              <a:rPr lang="en-US" dirty="0">
                <a:solidFill>
                  <a:srgbClr val="FF0000"/>
                </a:solidFill>
              </a:rPr>
              <a:t>General use case</a:t>
            </a:r>
          </a:p>
          <a:p>
            <a:r>
              <a:rPr lang="en-US" dirty="0">
                <a:solidFill>
                  <a:srgbClr val="FF0000"/>
                </a:solidFill>
              </a:rPr>
              <a:t>Database design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4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FE00-B26F-48FE-9A63-EC014E5A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3C83-5EC5-4281-9F48-CBA46D04C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needs of shopping</a:t>
            </a:r>
          </a:p>
          <a:p>
            <a:r>
              <a:rPr lang="en-US" dirty="0"/>
              <a:t>Shopping online is easier and more convenient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b="1" dirty="0"/>
              <a:t> E-commerce Web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40CE4F-C498-4883-A600-9154A08F7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01" y="3783391"/>
            <a:ext cx="3545775" cy="250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6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AC1F-CCBB-4E9B-9A54-2F9D5A02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distribution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80F4E438-8FE4-C63B-3322-D34905202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497080"/>
              </p:ext>
            </p:extLst>
          </p:nvPr>
        </p:nvGraphicFramePr>
        <p:xfrm>
          <a:off x="677863" y="2160588"/>
          <a:ext cx="85963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908875616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4275612796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411989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VN" dirty="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9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dirty="0"/>
                        <a:t>Nguyen Thanh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20180128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VN" dirty="0"/>
                        <a:t>evelop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30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dirty="0"/>
                        <a:t>Chu Manh 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20184253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3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dirty="0"/>
                        <a:t>Bui Manh 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20194870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046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73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1ADC-0EAF-4B1A-B5C8-170FA239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0049D-3DD2-4644-A275-46ED4CA3A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861113" cy="4376845"/>
          </a:xfrm>
        </p:spPr>
        <p:txBody>
          <a:bodyPr/>
          <a:lstStyle/>
          <a:p>
            <a:r>
              <a:rPr lang="en-US" dirty="0"/>
              <a:t>Project</a:t>
            </a:r>
          </a:p>
          <a:p>
            <a:pPr lvl="1"/>
            <a:r>
              <a:rPr lang="en-US" dirty="0"/>
              <a:t>client</a:t>
            </a:r>
          </a:p>
          <a:p>
            <a:pPr lvl="2"/>
            <a:r>
              <a:rPr lang="en-US" sz="1600" dirty="0"/>
              <a:t>network (Model)</a:t>
            </a:r>
          </a:p>
          <a:p>
            <a:pPr lvl="2"/>
            <a:r>
              <a:rPr lang="en-US" sz="1600" dirty="0"/>
              <a:t>component (View + Controller)</a:t>
            </a:r>
            <a:endParaRPr lang="en-US" dirty="0"/>
          </a:p>
          <a:p>
            <a:pPr lvl="1"/>
            <a:r>
              <a:rPr lang="en-US" dirty="0"/>
              <a:t>service</a:t>
            </a:r>
          </a:p>
          <a:p>
            <a:pPr lvl="2"/>
            <a:r>
              <a:rPr lang="en-US" sz="1600" dirty="0"/>
              <a:t>database (Model)</a:t>
            </a:r>
          </a:p>
          <a:p>
            <a:pPr lvl="2"/>
            <a:r>
              <a:rPr lang="en-US" sz="1600" dirty="0"/>
              <a:t>route (Controller)</a:t>
            </a:r>
          </a:p>
          <a:p>
            <a:r>
              <a:rPr lang="en-US" sz="2000" dirty="0"/>
              <a:t>Technology</a:t>
            </a:r>
          </a:p>
          <a:p>
            <a:pPr lvl="1"/>
            <a:r>
              <a:rPr lang="en-US" sz="1800" dirty="0"/>
              <a:t>Front-end: ReactJS</a:t>
            </a:r>
          </a:p>
          <a:p>
            <a:pPr lvl="1"/>
            <a:r>
              <a:rPr lang="en-US" sz="1800" dirty="0"/>
              <a:t>Backend: </a:t>
            </a:r>
            <a:r>
              <a:rPr lang="en-US" sz="1800" dirty="0" err="1"/>
              <a:t>ExpressJS</a:t>
            </a:r>
            <a:r>
              <a:rPr lang="en-US" sz="1800" dirty="0"/>
              <a:t>, </a:t>
            </a:r>
            <a:r>
              <a:rPr lang="en-US" sz="1800" dirty="0" err="1"/>
              <a:t>Mysql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2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5094-ED12-4598-B77F-A850C74E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use case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851EB3-13F8-0683-64AE-5A29E57EC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632" y="1270000"/>
            <a:ext cx="4948071" cy="483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8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082E-1697-4C9C-B65B-4197CF1B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66" y="130029"/>
            <a:ext cx="8500222" cy="673916"/>
          </a:xfrm>
        </p:spPr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0ED05A-B904-40BE-8CC7-A9F999ECC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374" y="803945"/>
            <a:ext cx="8068804" cy="5924026"/>
          </a:xfrm>
        </p:spPr>
      </p:pic>
    </p:spTree>
    <p:extLst>
      <p:ext uri="{BB962C8B-B14F-4D97-AF65-F5344CB8AC3E}">
        <p14:creationId xmlns:p14="http://schemas.microsoft.com/office/powerpoint/2010/main" val="59722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1191-73AF-4C80-BB27-71895A85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33" y="0"/>
            <a:ext cx="8382776" cy="657138"/>
          </a:xfrm>
        </p:spPr>
        <p:txBody>
          <a:bodyPr/>
          <a:lstStyle/>
          <a:p>
            <a:r>
              <a:rPr lang="en-US" dirty="0"/>
              <a:t>Table 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B76997-8AAE-43A9-A65B-571672364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27" y="657138"/>
            <a:ext cx="10114981" cy="6200862"/>
          </a:xfrm>
        </p:spPr>
      </p:pic>
    </p:spTree>
    <p:extLst>
      <p:ext uri="{BB962C8B-B14F-4D97-AF65-F5344CB8AC3E}">
        <p14:creationId xmlns:p14="http://schemas.microsoft.com/office/powerpoint/2010/main" val="125441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7C0A-128D-4078-AB15-7257C32F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216" y="2214282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4918243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4704</TotalTime>
  <Words>116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Symbol</vt:lpstr>
      <vt:lpstr>Trebuchet MS</vt:lpstr>
      <vt:lpstr>Wingdings</vt:lpstr>
      <vt:lpstr>Wingdings 3</vt:lpstr>
      <vt:lpstr>Facet</vt:lpstr>
      <vt:lpstr>Report Web Programming Project</vt:lpstr>
      <vt:lpstr>Blueprints</vt:lpstr>
      <vt:lpstr>Topic introduction</vt:lpstr>
      <vt:lpstr>Work distribution</vt:lpstr>
      <vt:lpstr>Project structure</vt:lpstr>
      <vt:lpstr>General use case</vt:lpstr>
      <vt:lpstr>Entity Relationship Diagram</vt:lpstr>
      <vt:lpstr>Table Relationship Diagram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subject: Database lab Project</dc:title>
  <dc:creator>CHU MANH HAI 20184253</dc:creator>
  <cp:lastModifiedBy>NGUYEN THANH LONG 20180128</cp:lastModifiedBy>
  <cp:revision>13</cp:revision>
  <dcterms:created xsi:type="dcterms:W3CDTF">2021-06-24T02:37:38Z</dcterms:created>
  <dcterms:modified xsi:type="dcterms:W3CDTF">2022-07-18T16:59:43Z</dcterms:modified>
</cp:coreProperties>
</file>