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E96447CB-8B5A-1FEC-88ED-1C2478FB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955" r="7731" b="-1"/>
          <a:stretch>
            <a:fillRect/>
          </a:stretch>
        </p:blipFill>
        <p:spPr>
          <a:xfrm>
            <a:off x="0" y="10"/>
            <a:ext cx="914169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3063240"/>
          </a:xfrm>
        </p:spPr>
        <p:txBody>
          <a:bodyPr>
            <a:normAutofit/>
          </a:bodyPr>
          <a:lstStyle/>
          <a:p>
            <a:r>
              <a:rPr lang="en-US" sz="5700">
                <a:solidFill>
                  <a:schemeClr val="bg1"/>
                </a:solidFill>
              </a:rPr>
              <a:t>AI Income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46" y="3985609"/>
            <a:ext cx="6858000" cy="15361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Department of Computer Science, CUI, Islamabad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Umar Hassan (SP23-BSE-052)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Zubaria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Sajjad (SP23-BSE-055)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Supervisor: Ms. Farah Saeed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6th June 2025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Module 3: </a:t>
            </a:r>
            <a:br>
              <a:rPr lang="en-US" sz="280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Prediction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Takes user input, preprocesses it, and predicts income using the Random Forest model. Displays prediction, confidence score, and influential features in a new result window.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Module 4: </a:t>
            </a:r>
            <a:br>
              <a:rPr lang="en-US" sz="280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AI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Provides personalized rule-based advice post-prediction. For example, suggests more education or investments depending on user data and model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Module 5: </a:t>
            </a:r>
            <a:br>
              <a:rPr lang="en-US" sz="280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Uses Matplotlib and Seaborn to show: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Feature Importances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Prediction Probability Histogram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Confusion Matrix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Correlation Heatmap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Cumulative Probability Plot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6. 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Model performance limited to dataset quality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Generalization issues outside the dataset scope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Rule-based (non-generative) recommendations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No real-time external data sources or API integration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7.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VS Code v1.100 - IDE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Python v3.13 - Programming language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Scikit-learn v1.0 - Machine Learning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Matplotlib, Seaborn - Data Visualization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Tkinter - GUI Development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AI Income Predictor offers a robust, educational, and privacy-respecting tool for income prediction. It effectively combines machine learning, GUI design, and personalized recommendations to support users in understanding and potentially improving their financial outlook.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9.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UCI Adult Dataset - https://archive.ics.uci.edu/ml/datasets/Adult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Scikit-learn Docs - https://scikit-learn.org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Pandas Docs - https://pandas.pydata.org/docs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Matplotlib Docs - https://matplotlib.org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Real Python - https://realpython.com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Towards Data Science - https://towardsdatascience.com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AI Income Predictor is a desktop application designed to provide individuals with insights into their potential annual income bracket based on various demographic and socio-economic factors. Leveraging machine learning techniques, specifically a Random Forest Classifier trained on a publicly available dataset, the system offers a user-friendly graphical interface. It predicts whether a user's income is likely to be above or below $50,000 per year and provides personalized, rule-based recommendations emphasizing actionable areas tied to their input and model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This document outlines the AI Income Predictor system, which helps users understand how factors such as education, work hours, and occupation relate to income. It provides data-driven predictions and personalized advice. The project involves machine learning, GUI design using Tkinter, data visualization, and recommendation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2.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system collects user inputs, preprocesses them (encoding, scaling), and uses a trained Random Forest model to predict income class (&lt;=50K or &gt;50K). It calculates prediction confidence, identifies influential features, and generates personalized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3. Advantages /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Personalized insights based on user data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Data-driven support for career and financial decisions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User-friendly GUI using Tkinter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Actionable recommendations to boost income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Educational visualizations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• Local processing to preserve privacy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4.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system is a standalone desktop app for income prediction and guidance. It collects structured inputs, uses a pre-trained model, shows predictions, confidence, and influential features. Includes recommendations and visualizations. It doesn't use external APIs or support multiple users or cloud sync.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5. 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5.1 Data Preprocessing and Model Training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5.2 GUI &amp; Input Management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5.3 Prediction Engine &amp; Output Display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5.4 AI-Powered Recommendations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5.5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Module 1: </a:t>
            </a:r>
            <a:br>
              <a:rPr lang="en-US" sz="280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Preprocessing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Handles cleaning (missing values, dropping 'fnlwgt'), encoding (LabelEncoder), and scaling (StandardScaler). Splits data, trains Random Forest Classifier with GridSearchCV, saves best model using pickle.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chemeClr val="bg1">
                    <a:alpha val="60000"/>
                  </a:schemeClr>
                </a:solidFill>
              </a:rPr>
              <a:t>Module 2: </a:t>
            </a:r>
            <a:br>
              <a:rPr lang="fr-FR" sz="2800">
                <a:solidFill>
                  <a:schemeClr val="bg1">
                    <a:alpha val="60000"/>
                  </a:schemeClr>
                </a:solidFill>
              </a:rPr>
            </a:br>
            <a:r>
              <a:rPr lang="fr-FR" sz="2800">
                <a:solidFill>
                  <a:schemeClr val="bg1">
                    <a:alpha val="60000"/>
                  </a:schemeClr>
                </a:solidFill>
              </a:rPr>
              <a:t>GUI &amp; Input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Built with Tkinter. Contains Entry and Combobox widgets for user input. Manages layout and validation of inputs before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697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AI Income Predictor</vt:lpstr>
      <vt:lpstr>Abstract</vt:lpstr>
      <vt:lpstr>1. Introduction</vt:lpstr>
      <vt:lpstr>2. Proposed System</vt:lpstr>
      <vt:lpstr>3. Advantages / Benefits</vt:lpstr>
      <vt:lpstr>4. Scope</vt:lpstr>
      <vt:lpstr>5. Modules Overview</vt:lpstr>
      <vt:lpstr>Module 1:  Preprocessing &amp; Training</vt:lpstr>
      <vt:lpstr>Module 2:  GUI &amp; Input Management</vt:lpstr>
      <vt:lpstr>Module 3:  Prediction &amp; Output</vt:lpstr>
      <vt:lpstr>Module 4:  AI Recommendations</vt:lpstr>
      <vt:lpstr>Module 5:  Visualization</vt:lpstr>
      <vt:lpstr>6. System Limitations</vt:lpstr>
      <vt:lpstr>7. Tools &amp; Technologies</vt:lpstr>
      <vt:lpstr>8. Conclusion</vt:lpstr>
      <vt:lpstr>9.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(SP23-BSE-052) UMAR HASSAN</cp:lastModifiedBy>
  <cp:revision>2</cp:revision>
  <dcterms:created xsi:type="dcterms:W3CDTF">2013-01-27T09:14:16Z</dcterms:created>
  <dcterms:modified xsi:type="dcterms:W3CDTF">2025-06-13T05:43:16Z</dcterms:modified>
  <cp:category/>
</cp:coreProperties>
</file>