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61A56F0-4476-46F4-B66B-BAE3C9086F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005F2A4-8197-4F98-B620-9D0DD04AE2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曾理</a:t>
            </a:r>
            <a:r>
              <a:rPr lang="zh-TW" altLang="en-US" dirty="0" smtClean="0"/>
              <a:t>碩</a:t>
            </a:r>
            <a:endParaRPr lang="en-US" altLang="zh-TW" dirty="0" smtClean="0"/>
          </a:p>
          <a:p>
            <a:r>
              <a:rPr lang="en-US" altLang="zh-TW" dirty="0" smtClean="0"/>
              <a:t>B10332030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Project1_G30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7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造型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阿楞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以四葉妹妹中的紙箱機器人為雛型製作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貓耳是本季動畫</a:t>
            </a:r>
            <a:r>
              <a:rPr lang="zh-TW" altLang="en-US" dirty="0" smtClean="0"/>
              <a:t>中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喵楞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的特徵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5868144" cy="33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所有功能都能藉由鍵盤或滑鼠清單控制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滑鼠</a:t>
            </a:r>
            <a:r>
              <a:rPr lang="zh-TW" altLang="en-US" dirty="0" smtClean="0"/>
              <a:t>清單都也提示該功能對應之按鍵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鍵盤以鍵盤分層來區隔，使用較為直覺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共</a:t>
            </a:r>
            <a:r>
              <a:rPr lang="en-US" altLang="zh-TW" dirty="0" smtClean="0"/>
              <a:t>18</a:t>
            </a:r>
            <a:r>
              <a:rPr lang="zh-TW" altLang="en-US" dirty="0" smtClean="0"/>
              <a:t>個動作、</a:t>
            </a:r>
            <a:r>
              <a:rPr lang="en-US" altLang="zh-TW" dirty="0" smtClean="0"/>
              <a:t>8</a:t>
            </a:r>
            <a:r>
              <a:rPr lang="zh-TW" altLang="en-US" smtClean="0"/>
              <a:t>個額外可調整項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功能──設定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設定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不會因為其他動作而被洗掉的資料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Speed </a:t>
            </a:r>
            <a:r>
              <a:rPr lang="en-US" altLang="zh-TW" dirty="0"/>
              <a:t>up  </a:t>
            </a:r>
            <a:r>
              <a:rPr lang="en-US" altLang="zh-TW" dirty="0" smtClean="0"/>
              <a:t>		Page up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Speed </a:t>
            </a:r>
            <a:r>
              <a:rPr lang="en-US" altLang="zh-TW" dirty="0"/>
              <a:t>down </a:t>
            </a:r>
            <a:r>
              <a:rPr lang="en-US" altLang="zh-TW" dirty="0" smtClean="0"/>
              <a:t>		Page down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Robot x+ 		</a:t>
            </a:r>
            <a:r>
              <a:rPr lang="zh-TW" altLang="en-US" dirty="0" smtClean="0"/>
              <a:t>→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Robot x-   		</a:t>
            </a:r>
            <a:r>
              <a:rPr lang="zh-TW" altLang="en-US" dirty="0" smtClean="0"/>
              <a:t>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Robot y+   		</a:t>
            </a:r>
            <a:r>
              <a:rPr lang="zh-TW" altLang="en-US" dirty="0" smtClean="0"/>
              <a:t>↑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Robot y-  		</a:t>
            </a:r>
            <a:r>
              <a:rPr lang="zh-TW" altLang="en-US" dirty="0" smtClean="0"/>
              <a:t>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Show Ear  		F1</a:t>
            </a:r>
          </a:p>
          <a:p>
            <a:pPr marL="0" indent="0">
              <a:buNone/>
            </a:pPr>
            <a:r>
              <a:rPr lang="en-US" altLang="zh-TW" dirty="0" smtClean="0"/>
              <a:t>	Eye Light 		F2</a:t>
            </a:r>
          </a:p>
          <a:p>
            <a:pPr marL="0" indent="0">
              <a:buNone/>
            </a:pPr>
            <a:r>
              <a:rPr lang="en-US" altLang="zh-TW" dirty="0" smtClean="0"/>
              <a:t>	Change Skin	</a:t>
            </a:r>
            <a:r>
              <a:rPr lang="en-US" altLang="zh-TW" dirty="0"/>
              <a:t>	</a:t>
            </a:r>
            <a:r>
              <a:rPr lang="en-US" altLang="zh-TW" dirty="0" smtClean="0"/>
              <a:t>F3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84838"/>
            <a:ext cx="3816424" cy="26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功能──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調整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就是簡單的姿勢改變，可附加在其他姿勢上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Float Dress			Z </a:t>
            </a:r>
          </a:p>
          <a:p>
            <a:pPr marL="0" indent="0">
              <a:buNone/>
            </a:pPr>
            <a:r>
              <a:rPr lang="en-US" altLang="zh-TW" dirty="0" smtClean="0"/>
              <a:t>	Head </a:t>
            </a:r>
            <a:r>
              <a:rPr lang="en-US" altLang="zh-TW" dirty="0"/>
              <a:t>Nod   </a:t>
            </a:r>
            <a:r>
              <a:rPr lang="en-US" altLang="zh-TW" dirty="0"/>
              <a:t>	</a:t>
            </a:r>
            <a:r>
              <a:rPr lang="en-US" altLang="zh-TW" dirty="0" smtClean="0"/>
              <a:t>		X</a:t>
            </a:r>
          </a:p>
          <a:p>
            <a:pPr marL="0" indent="0">
              <a:buNone/>
            </a:pPr>
            <a:r>
              <a:rPr lang="en-US" altLang="zh-TW" dirty="0" smtClean="0"/>
              <a:t>	Head </a:t>
            </a:r>
            <a:r>
              <a:rPr lang="en-US" altLang="zh-TW" dirty="0"/>
              <a:t>Shake </a:t>
            </a:r>
            <a:r>
              <a:rPr lang="en-US" altLang="zh-TW" dirty="0"/>
              <a:t>	</a:t>
            </a:r>
            <a:r>
              <a:rPr lang="en-US" altLang="zh-TW" dirty="0" smtClean="0"/>
              <a:t>	C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Rotate </a:t>
            </a:r>
            <a:r>
              <a:rPr lang="en-US" altLang="zh-TW" dirty="0"/>
              <a:t>Ear </a:t>
            </a:r>
            <a:r>
              <a:rPr lang="en-US" altLang="zh-TW" dirty="0" smtClean="0"/>
              <a:t>			V</a:t>
            </a:r>
          </a:p>
          <a:p>
            <a:pPr marL="0" indent="0">
              <a:buNone/>
            </a:pPr>
            <a:r>
              <a:rPr lang="en-US" altLang="zh-TW" dirty="0" smtClean="0"/>
              <a:t>	I Watch You		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636912"/>
            <a:ext cx="3356992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功能──姿勢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姿勢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姿勢改變，通常會先重置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Idle    		Space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Pose     		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Sit      			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573016"/>
            <a:ext cx="441339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功能──</a:t>
            </a:r>
            <a:r>
              <a:rPr lang="zh-TW" altLang="en-US" dirty="0"/>
              <a:t>動作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動作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較為複雜的動作，通常會先重置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Wave </a:t>
            </a:r>
            <a:r>
              <a:rPr lang="en-US" altLang="zh-TW" dirty="0"/>
              <a:t>hand  </a:t>
            </a:r>
            <a:r>
              <a:rPr lang="en-US" altLang="zh-TW" dirty="0" smtClean="0"/>
              <a:t>	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Walk       		W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Jump      		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36912"/>
            <a:ext cx="540905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功能──系列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系列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一系列動作，較為複雜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Fly     			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Dance      		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Space </a:t>
            </a:r>
            <a:r>
              <a:rPr lang="en-US" altLang="zh-TW" dirty="0"/>
              <a:t>walk </a:t>
            </a:r>
            <a:r>
              <a:rPr lang="en-US" altLang="zh-TW" dirty="0" smtClean="0"/>
              <a:t>		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Shy        		3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Rolling    		4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Big </a:t>
            </a:r>
            <a:r>
              <a:rPr lang="en-US" altLang="zh-TW" dirty="0"/>
              <a:t>Wheel  </a:t>
            </a:r>
            <a:r>
              <a:rPr lang="en-US" altLang="zh-TW" dirty="0" smtClean="0"/>
              <a:t>		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36912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http://www.backpackers.com.tw/forum/showthread.php?p=2760870</a:t>
            </a:r>
          </a:p>
          <a:p>
            <a:pPr marL="0" indent="0">
              <a:buNone/>
            </a:pPr>
            <a:r>
              <a:rPr lang="en-US" altLang="zh-TW" dirty="0" smtClean="0"/>
              <a:t>http</a:t>
            </a:r>
            <a:r>
              <a:rPr lang="en-US" altLang="zh-TW" dirty="0"/>
              <a:t>://www.nicegame.com.tw/news/detail/35909</a:t>
            </a:r>
          </a:p>
          <a:p>
            <a:pPr marL="0" indent="0">
              <a:buNone/>
            </a:pPr>
            <a:r>
              <a:rPr lang="en-US" altLang="zh-TW" dirty="0" smtClean="0"/>
              <a:t>http</a:t>
            </a:r>
            <a:r>
              <a:rPr lang="en-US" altLang="zh-TW" dirty="0"/>
              <a:t>://m.ruten.com.tw/goods/show.php?g=21534407994222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https</a:t>
            </a:r>
            <a:r>
              <a:rPr lang="en-US" altLang="zh-TW" dirty="0"/>
              <a:t>://news.gamme.com.tw/1384750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62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92</Words>
  <Application>Microsoft Office PowerPoint</Application>
  <PresentationFormat>如螢幕大小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Project1_G30</vt:lpstr>
      <vt:lpstr>造型</vt:lpstr>
      <vt:lpstr>功能</vt:lpstr>
      <vt:lpstr>功能──設定</vt:lpstr>
      <vt:lpstr>功能──調整</vt:lpstr>
      <vt:lpstr>功能──姿勢</vt:lpstr>
      <vt:lpstr>功能──動作</vt:lpstr>
      <vt:lpstr>功能──系列</vt:lpstr>
      <vt:lpstr>圖片來源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Project1_G30</dc:title>
  <dc:creator>USER</dc:creator>
  <cp:lastModifiedBy>USER</cp:lastModifiedBy>
  <cp:revision>18</cp:revision>
  <dcterms:created xsi:type="dcterms:W3CDTF">2016-11-05T03:58:20Z</dcterms:created>
  <dcterms:modified xsi:type="dcterms:W3CDTF">2016-11-05T04:31:39Z</dcterms:modified>
</cp:coreProperties>
</file>