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80A5F-92AE-E800-AA0E-F230F9AA2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E19B0C-2116-2AA1-852A-39DE97E6A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76CBF-9F76-C01B-4399-C371877D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4BCC9-03BE-C345-8E69-9A3D7067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89A3-9898-C1F5-21D1-A0830812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4449-6F4A-6683-C88D-9E7EDEAE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7F46D-DAA8-6CF2-DCF2-D7BB557F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BEA8E-46B4-A271-51EC-30FB475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7D9E2-FAC6-C8F6-76C5-61025E02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A313-AB6D-5270-46EE-02B6BF2D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DB857-8EDB-2B36-ACC7-60D927CD7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9C9FB8-6D65-8D8A-CA1A-2CC6C2C9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87E6A-5988-E0BC-B961-0B550C63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1E142-6006-4C7E-ACD2-E6385846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99C6D-CAE1-0D90-3077-A6C333AC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6F766-A18F-DFEF-434E-F573D24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760EB-B090-42D8-F16A-F92533C3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C468A-D066-C44D-E388-A3FDC87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5184A-72EC-C2ED-BFC0-C2D642B9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05F3D-C01A-E102-DA48-4FC311E9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227A1-3452-D565-4EAC-32E2BB3A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717FC-E569-83E5-44C5-19B646F6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5D3D8-97FA-A68B-ED4B-869A3028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2D1FA-66DC-78F6-5830-80422DFB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A71B9-F61D-6E50-6912-8F5C0417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1AA7E-FFD1-0453-1461-BB110D0B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7FE7F-E6CF-4D1A-A057-5D704F799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B2FF6-D537-0C9D-A24F-6CDD32EC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902B2-7F2C-721B-62D9-18ED9BDA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29FAE-B742-57E8-366A-C6020362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6F13F-EFF0-83A5-9280-A66387B5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0265-B4D8-5857-DBF7-618A999A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EE9B3-A53E-48D3-8D8D-B20A9F31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3415E-DB50-5F6D-7F46-6F8A7493F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1962D-E677-15C2-EFFD-F2FC5F903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4F5B76-7D64-7B03-7613-C3A7BB385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7087A7-1C1E-11AF-79F2-AFE7C231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51C80-011C-6C1D-E1BA-070F09D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5A03A0-F611-7033-D1BA-BDBA44C0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05CD5-9142-A59A-F4DF-D38E844F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8AEB27-F370-A5B2-6DE3-C3FBEB54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45C02-DB44-61FA-1C9B-60ECA58A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A9F48-8885-03C3-45BC-41BE1417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515213-6B1E-BBE4-6890-1338633C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B6D656-6A8C-89D1-68AE-7136CE17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59A0E-2605-DC8B-C213-A80DA5E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EDAFB-B7E6-EE62-9B8B-04AF758E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4AD82-6576-0884-8775-F90B7E50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1EF9DB-2F15-58A3-C590-4086E87C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4E8B4-ADA4-EC40-C8B0-24AEE4E8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C1D4C-B6D5-D327-A79D-B71871D1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43C92-DAC7-8851-2C73-EFB89551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708D5-D2AF-3C7B-4DC7-47ACE6EA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5B1C1-3A29-1078-4C19-9E21C87F7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7BCD5-1B18-89C4-3953-DDE5F3C6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78112-F598-F4C4-74CB-AE471B27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EE0EF-29FF-62D8-B18D-1289BC82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EC3EE-B89B-A191-89FC-5AC01D92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FA969-C802-E40D-39D4-AAE57540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78C79-F851-8AF9-94AD-1CE15A97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43A8A-04B9-E46F-FFBB-96DC167B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3F00E-1537-4CCF-AE45-4B787825D4B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5046D-17A9-06F5-B9E2-9213AC3C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0C79A-D6C4-C543-3CFD-95429A1E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94B50-3713-43DC-A5A0-8E5542E5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4B6C8-1C92-DBE6-C60B-C484DA740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빅데이터분석개론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 과제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920E6-7B88-5E9B-0414-2A5105952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컴퓨터공학과 </a:t>
            </a:r>
            <a:r>
              <a:rPr lang="en-US" altLang="ko-KR" dirty="0"/>
              <a:t>202334764 </a:t>
            </a:r>
            <a:r>
              <a:rPr lang="ko-KR" altLang="en-US" dirty="0" err="1"/>
              <a:t>추민기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6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25D2A-2F04-0AE2-EF20-5140B49F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CSV, JSON </a:t>
            </a:r>
            <a:r>
              <a:rPr lang="ko-KR" altLang="en-US" dirty="0"/>
              <a:t>결과 비교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3585F-F75B-B9BA-43A2-3937E6071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4DC6673-F841-2421-FDE2-BFEF21FC9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8601" y="2505075"/>
            <a:ext cx="2540161" cy="3684588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47ABC00-D9B5-AD15-3B41-F73B831E0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316B483-FB86-AF9C-2C47-C758B48BBC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02689" y="2505075"/>
            <a:ext cx="2522210" cy="3684588"/>
          </a:xfrm>
        </p:spPr>
      </p:pic>
    </p:spTree>
    <p:extLst>
      <p:ext uri="{BB962C8B-B14F-4D97-AF65-F5344CB8AC3E}">
        <p14:creationId xmlns:p14="http://schemas.microsoft.com/office/powerpoint/2010/main" val="317406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2E916-6581-6005-6ED8-064F8C2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3574AE-2660-1887-AB6B-77084CC86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86" y="1825625"/>
            <a:ext cx="9652828" cy="4351338"/>
          </a:xfrm>
        </p:spPr>
      </p:pic>
    </p:spTree>
    <p:extLst>
      <p:ext uri="{BB962C8B-B14F-4D97-AF65-F5344CB8AC3E}">
        <p14:creationId xmlns:p14="http://schemas.microsoft.com/office/powerpoint/2010/main" val="113640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FFFFFF"/>
      </a:dk1>
      <a:lt1>
        <a:sysClr val="window" lastClr="202020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5310E425790DA4B8AF82AD50351A1D2" ma:contentTypeVersion="5" ma:contentTypeDescription="새 문서를 만듭니다." ma:contentTypeScope="" ma:versionID="8fa794b5740d0116404865fa00b648aa">
  <xsd:schema xmlns:xsd="http://www.w3.org/2001/XMLSchema" xmlns:xs="http://www.w3.org/2001/XMLSchema" xmlns:p="http://schemas.microsoft.com/office/2006/metadata/properties" xmlns:ns3="b27b83b6-90da-4895-9237-6c946cfd948f" targetNamespace="http://schemas.microsoft.com/office/2006/metadata/properties" ma:root="true" ma:fieldsID="c15d7d6e6edd875e116fbd358937a908" ns3:_="">
    <xsd:import namespace="b27b83b6-90da-4895-9237-6c946cfd948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7b83b6-90da-4895-9237-6c946cfd948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FA725-C7D7-4FEB-A957-7173997E4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7b83b6-90da-4895-9237-6c946cfd94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B8626A-83B8-4029-AE99-4DB10087AA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4CA04D-E7F5-4932-9266-3B2DF3A94ACD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b27b83b6-90da-4895-9237-6c946cfd948f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테마</vt:lpstr>
      <vt:lpstr>빅데이터분석개론 5장 과제</vt:lpstr>
      <vt:lpstr>CSV, JSON 결과 비교</vt:lpstr>
      <vt:lpstr>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추 민기</dc:creator>
  <cp:lastModifiedBy>추 민기</cp:lastModifiedBy>
  <cp:revision>1</cp:revision>
  <dcterms:created xsi:type="dcterms:W3CDTF">2025-04-15T14:36:38Z</dcterms:created>
  <dcterms:modified xsi:type="dcterms:W3CDTF">2025-04-15T14:50:26Z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0x01010015310E425790DA4B8AF82AD50351A1D2</vt:lpwstr>
  </property>
</Properties>
</file>