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E7DA5-D655-080E-7303-C8D5D24FC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FCDFFF-4C08-6ACB-0855-47AE85871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47EC3C-3973-E689-C073-C7CA821E8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4422-407F-463E-B4BD-9AD4C9CBBBC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FB5999-FA90-6288-6124-B2BD65D5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C746E6-AF3B-0736-6B64-5D9FECD4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E45C-B3E8-4381-B191-E9F01BAC5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9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AFE54-19BE-76FF-8E42-5DEF7F35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678C7F-80FF-CD0D-0BCA-E96E8A565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151A9-4538-3130-6CE8-1849D0CC4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4422-407F-463E-B4BD-9AD4C9CBBBC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BCA7C0-1420-21D1-6BF6-BE6B0229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4CD270-9560-B6F0-77E5-74EB79F9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E45C-B3E8-4381-B191-E9F01BAC5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8711D4-FCA8-1F0E-1A14-B4CCDF334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08775-D3A3-B2D5-BC35-EE6FFDB2B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533A1F-8370-BD23-6DBB-26DDEDA6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4422-407F-463E-B4BD-9AD4C9CBBBC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48C467-44BD-2523-A0D6-B5848C6E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030D7-DBCC-637F-B69B-B699EF69F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E45C-B3E8-4381-B191-E9F01BAC5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80FCA-38B6-419B-0D9A-91F5758CC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B52E1-6A98-A978-79FD-9DAEB0F7A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A5D3B3-0E08-151C-B3C2-76FA3A0D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4422-407F-463E-B4BD-9AD4C9CBBBC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D2B5BE-E900-7842-37F8-3D7B48008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64AEF-F0E6-77DE-3EB8-3AE4C3D1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E45C-B3E8-4381-B191-E9F01BAC5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4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307F9-D63C-41EB-2EC3-17B88893E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9C356-7643-3938-C8AE-97219271E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081E46-B5A7-87DE-539C-119FEF49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4422-407F-463E-B4BD-9AD4C9CBBBC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EAC727-8F1C-A3EF-793C-11DC3A9B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554DAE-BA6B-8035-645A-E32C00B2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E45C-B3E8-4381-B191-E9F01BAC5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5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B86EA-EC09-BAD9-9DE3-62CBE6FC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7D4236-1CE9-2133-4A7B-7A74E1CA6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ED8DBF-0B71-C4E9-404E-A80CFFA30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5E85FD-97F5-F92C-28FD-AF47B65C1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4422-407F-463E-B4BD-9AD4C9CBBBC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36812A-88FC-E6DB-7827-CB4A28E6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EB0D8B-F40D-2BD9-3F4A-D6A12B95E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E45C-B3E8-4381-B191-E9F01BAC5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3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3AC09-22AB-F844-60AC-D2A47C30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842C04-131F-75F1-88C9-64128452E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C289CD-CE4B-A012-7C54-0F3762F78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4CA44C-F05D-BC5B-49D6-90A720851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F47228-3ED9-79AB-63D1-57258D97F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1C606F-A3AA-7838-B4B0-72FB5723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4422-407F-463E-B4BD-9AD4C9CBBBC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053F99-9B0A-A529-C151-8637DD07B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ABAF7B-3252-F276-F164-DA9659D8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E45C-B3E8-4381-B191-E9F01BAC5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45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ADBCC-8D26-E5A2-F054-B2ADB786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52363E-239C-ACA3-450D-5DA42C19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4422-407F-463E-B4BD-9AD4C9CBBBC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C1721C-85A3-2ADF-E4CF-879BA2538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6B8C7B-91CD-C3A6-CBCA-9967A13F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E45C-B3E8-4381-B191-E9F01BAC5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0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344629-48F5-5647-A3BA-3E99F1FD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4422-407F-463E-B4BD-9AD4C9CBBBC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46796F-BDE8-7796-236B-046C8EC6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8BCDE2-5B8D-1375-9099-26EF1A61B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E45C-B3E8-4381-B191-E9F01BAC5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5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1CE6C-6760-FA76-F435-457DCD63C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240470-6C60-EACE-C591-2CCC4609E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8C4B9A-A9BF-D3FB-8130-748088274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B023C-B907-F32E-07CE-1E7F0D34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4422-407F-463E-B4BD-9AD4C9CBBBC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62F892-3988-21C3-E259-348FC0FD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7A6C24-58FC-D17E-C069-54BCA9E5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E45C-B3E8-4381-B191-E9F01BAC5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6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233C2-199B-39EE-73CC-1850A6D64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16B6E5-1486-A212-FFDC-D8A2DA224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52B302-77A1-03B2-AE50-1993EB0F1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7C161D-2B0A-73B9-68D6-A7B223889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4422-407F-463E-B4BD-9AD4C9CBBBC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DAA2F9-2AD5-671A-795E-8ABA74B4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2CD87-96D3-ECB5-0976-9069DE2B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E45C-B3E8-4381-B191-E9F01BAC5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1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48888F-B5EF-FDF9-5729-F501BCD9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C05427-8F5E-0103-472B-920EEF194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4E907-1AB9-D9DD-8D34-592B2F3C2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B94422-407F-463E-B4BD-9AD4C9CBBBC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8F4612-CD0D-5631-4631-786E70B82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F9820-877F-5766-E9B8-13B9612B1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5EE45C-B3E8-4381-B191-E9F01BAC5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1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F446B-C89A-1C4C-CA6C-171DF136C1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빅데이터분석개론</a:t>
            </a:r>
            <a:r>
              <a:rPr lang="ko-KR" altLang="en-US" dirty="0"/>
              <a:t> 파이썬 연습문제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6BDAB2-7579-E147-1089-E5C66FA74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컴퓨터공학과 </a:t>
            </a:r>
            <a:r>
              <a:rPr lang="en-US" altLang="ko-KR" dirty="0"/>
              <a:t>202334764 </a:t>
            </a:r>
            <a:r>
              <a:rPr lang="ko-KR" altLang="en-US" dirty="0" err="1"/>
              <a:t>추민기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78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76D02-58B2-FD59-7F28-6457CF10F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09. </a:t>
            </a:r>
            <a:r>
              <a:rPr lang="ko-KR" altLang="en-US" dirty="0"/>
              <a:t>한식 식당에서는 메인 메뉴와 </a:t>
            </a:r>
            <a:r>
              <a:rPr lang="ko-KR" altLang="en-US" dirty="0" err="1"/>
              <a:t>토핑을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개씩 선택할 수 있다</a:t>
            </a:r>
            <a:r>
              <a:rPr lang="en-US" altLang="ko-KR" dirty="0"/>
              <a:t>. </a:t>
            </a:r>
            <a:r>
              <a:rPr lang="ko-KR" altLang="en-US" dirty="0"/>
              <a:t>주문할 수 있는 모든 메뉴를 출력하는 </a:t>
            </a:r>
            <a:r>
              <a:rPr lang="en-US" altLang="ko-KR" dirty="0" err="1"/>
              <a:t>set_menu</a:t>
            </a:r>
            <a:r>
              <a:rPr lang="en-US" altLang="ko-KR" dirty="0"/>
              <a:t> </a:t>
            </a:r>
            <a:r>
              <a:rPr lang="ko-KR" altLang="en-US" dirty="0"/>
              <a:t>함수를 </a:t>
            </a:r>
            <a:r>
              <a:rPr lang="ko-KR" altLang="en-US" dirty="0" err="1"/>
              <a:t>완성하시오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'</a:t>
            </a:r>
            <a:r>
              <a:rPr lang="ko-KR" altLang="en-US" dirty="0"/>
              <a:t>냉면</a:t>
            </a:r>
            <a:r>
              <a:rPr lang="en-US" altLang="ko-KR" dirty="0"/>
              <a:t>'</a:t>
            </a:r>
            <a:r>
              <a:rPr lang="ko-KR" altLang="en-US" dirty="0"/>
              <a:t>에는 </a:t>
            </a:r>
            <a:r>
              <a:rPr lang="en-US" altLang="ko-KR" dirty="0"/>
              <a:t>'</a:t>
            </a:r>
            <a:r>
              <a:rPr lang="ko-KR" altLang="en-US" dirty="0"/>
              <a:t>치즈</a:t>
            </a:r>
            <a:r>
              <a:rPr lang="en-US" altLang="ko-KR" dirty="0"/>
              <a:t>' </a:t>
            </a:r>
            <a:r>
              <a:rPr lang="ko-KR" altLang="en-US" dirty="0" err="1"/>
              <a:t>토핑을</a:t>
            </a:r>
            <a:r>
              <a:rPr lang="ko-KR" altLang="en-US" dirty="0"/>
              <a:t> 선택할 수 없다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87B1B80-0C19-B243-2610-F61ED4FBF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0539" y="1825625"/>
            <a:ext cx="7450922" cy="4351338"/>
          </a:xfrm>
        </p:spPr>
      </p:pic>
    </p:spTree>
    <p:extLst>
      <p:ext uri="{BB962C8B-B14F-4D97-AF65-F5344CB8AC3E}">
        <p14:creationId xmlns:p14="http://schemas.microsoft.com/office/powerpoint/2010/main" val="4224839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E4B6D-AA22-E7A4-94A8-6BFE98C1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10. </a:t>
            </a:r>
            <a:r>
              <a:rPr lang="ko-KR" altLang="en-US" dirty="0"/>
              <a:t>한빛 가구점에서는 책상이 하루에 </a:t>
            </a:r>
            <a:r>
              <a:rPr lang="en-US" altLang="ko-KR" dirty="0"/>
              <a:t>1</a:t>
            </a:r>
            <a:r>
              <a:rPr lang="ko-KR" altLang="en-US" dirty="0"/>
              <a:t>개씩 판매된다</a:t>
            </a:r>
            <a:r>
              <a:rPr lang="en-US" altLang="ko-KR" dirty="0"/>
              <a:t>. </a:t>
            </a:r>
            <a:r>
              <a:rPr lang="ko-KR" altLang="en-US" dirty="0"/>
              <a:t>현재 </a:t>
            </a:r>
            <a:r>
              <a:rPr lang="en-US" altLang="ko-KR" dirty="0"/>
              <a:t>N</a:t>
            </a:r>
            <a:r>
              <a:rPr lang="ko-KR" altLang="en-US" dirty="0"/>
              <a:t>개의 책상을 가지고 있고</a:t>
            </a:r>
            <a:r>
              <a:rPr lang="en-US" altLang="ko-KR" dirty="0"/>
              <a:t>, M</a:t>
            </a:r>
            <a:r>
              <a:rPr lang="ko-KR" altLang="en-US" dirty="0"/>
              <a:t>일에 한 번씩 도매점으로부터 책상이 </a:t>
            </a:r>
            <a:r>
              <a:rPr lang="en-US" altLang="ko-KR" dirty="0"/>
              <a:t>1</a:t>
            </a:r>
            <a:r>
              <a:rPr lang="ko-KR" altLang="en-US" dirty="0"/>
              <a:t>개씩 입고된다</a:t>
            </a:r>
            <a:r>
              <a:rPr lang="en-US" altLang="ko-KR" dirty="0"/>
              <a:t>. </a:t>
            </a:r>
            <a:r>
              <a:rPr lang="ko-KR" altLang="en-US" dirty="0"/>
              <a:t>책상의 재고가 </a:t>
            </a:r>
            <a:r>
              <a:rPr lang="en-US" altLang="ko-KR" dirty="0"/>
              <a:t>0</a:t>
            </a:r>
            <a:r>
              <a:rPr lang="ko-KR" altLang="en-US" dirty="0"/>
              <a:t>이 될 때까지 며칠이 걸리는지를 계산하여 반환하는 </a:t>
            </a:r>
            <a:r>
              <a:rPr lang="en-US" altLang="ko-KR" dirty="0"/>
              <a:t>solution </a:t>
            </a:r>
            <a:r>
              <a:rPr lang="ko-KR" altLang="en-US" dirty="0"/>
              <a:t>함수를 </a:t>
            </a:r>
            <a:r>
              <a:rPr lang="ko-KR" altLang="en-US" dirty="0" err="1"/>
              <a:t>작성하시오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책상의 재고가 </a:t>
            </a:r>
            <a:r>
              <a:rPr lang="en-US" altLang="ko-KR" dirty="0"/>
              <a:t>0</a:t>
            </a:r>
            <a:r>
              <a:rPr lang="ko-KR" altLang="en-US" dirty="0"/>
              <a:t>이 되는 날이 도매점으로부터 입고되는 날이면 재고가 다시 </a:t>
            </a:r>
            <a:r>
              <a:rPr lang="en-US" altLang="ko-KR" dirty="0"/>
              <a:t>1</a:t>
            </a:r>
            <a:r>
              <a:rPr lang="ko-KR" altLang="en-US" dirty="0"/>
              <a:t>개 늘어나므로 결국 그날은 재고가 </a:t>
            </a:r>
            <a:r>
              <a:rPr lang="en-US" altLang="ko-KR" dirty="0"/>
              <a:t>1</a:t>
            </a:r>
            <a:r>
              <a:rPr lang="ko-KR" altLang="en-US" dirty="0"/>
              <a:t>인 날이 된다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6F052A1-B7F3-D12F-2F2F-1313BCE43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0713" y="1825625"/>
            <a:ext cx="5190574" cy="4351338"/>
          </a:xfrm>
        </p:spPr>
      </p:pic>
    </p:spTree>
    <p:extLst>
      <p:ext uri="{BB962C8B-B14F-4D97-AF65-F5344CB8AC3E}">
        <p14:creationId xmlns:p14="http://schemas.microsoft.com/office/powerpoint/2010/main" val="41198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42504-5B7C-7DDE-90EC-60C6A641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실행 결과를 참고하여 파이썬 코드의 빈칸을 </a:t>
            </a:r>
            <a:r>
              <a:rPr lang="ko-KR" altLang="en-US" dirty="0" err="1"/>
              <a:t>채우시오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6812941-8AFA-D35C-F313-C005755C0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8955" y="1825625"/>
            <a:ext cx="4434089" cy="4351338"/>
          </a:xfrm>
        </p:spPr>
      </p:pic>
    </p:spTree>
    <p:extLst>
      <p:ext uri="{BB962C8B-B14F-4D97-AF65-F5344CB8AC3E}">
        <p14:creationId xmlns:p14="http://schemas.microsoft.com/office/powerpoint/2010/main" val="68572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4DBC9-540E-0E28-2CC5-44BFB7BB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파이썬 코드의 실행 결과인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ko-KR" altLang="en-US" dirty="0" err="1"/>
              <a:t>예측하시오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74F0B8C-DC30-165D-DC11-CE5D55BE8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520" y="2724766"/>
            <a:ext cx="9030960" cy="2553056"/>
          </a:xfrm>
        </p:spPr>
      </p:pic>
    </p:spTree>
    <p:extLst>
      <p:ext uri="{BB962C8B-B14F-4D97-AF65-F5344CB8AC3E}">
        <p14:creationId xmlns:p14="http://schemas.microsoft.com/office/powerpoint/2010/main" val="234176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9EA4B-2594-8743-9DA7-5E1D5F71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실행결과를 참고하여 빈칸에 </a:t>
            </a:r>
            <a:r>
              <a:rPr lang="ko-KR" altLang="en-US" dirty="0" err="1"/>
              <a:t>딕셔너리</a:t>
            </a:r>
            <a:r>
              <a:rPr lang="ko-KR" altLang="en-US" dirty="0"/>
              <a:t> 객체를 선언하는 명령어를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BC830B0-2F7C-D841-06EB-3A5E879F5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83785"/>
            <a:ext cx="10515600" cy="2835017"/>
          </a:xfrm>
        </p:spPr>
      </p:pic>
    </p:spTree>
    <p:extLst>
      <p:ext uri="{BB962C8B-B14F-4D97-AF65-F5344CB8AC3E}">
        <p14:creationId xmlns:p14="http://schemas.microsoft.com/office/powerpoint/2010/main" val="379162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FD390-6203-3C41-210F-5408C733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다음 중에서 틀린 내용은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F59A92-3FA8-7E56-5DA1-9DF9327B2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문자열은 원소를 변경할 수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 err="1"/>
              <a:t>딕셔너리는</a:t>
            </a:r>
            <a:r>
              <a:rPr lang="ko-KR" altLang="en-US" dirty="0"/>
              <a:t> 인덱스를 이용해 </a:t>
            </a:r>
            <a:r>
              <a:rPr lang="ko-KR" altLang="en-US" dirty="0" err="1"/>
              <a:t>슬라이싱을</a:t>
            </a:r>
            <a:r>
              <a:rPr lang="ko-KR" altLang="en-US" dirty="0"/>
              <a:t> 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 err="1"/>
              <a:t>튜플은</a:t>
            </a:r>
            <a:r>
              <a:rPr lang="ko-KR" altLang="en-US" dirty="0"/>
              <a:t> 원소를 변경할 수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집합은 중복 원소를 가질 수 없다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정답</a:t>
            </a:r>
            <a:r>
              <a:rPr lang="en-US" altLang="ko-KR" dirty="0"/>
              <a:t>: 2 </a:t>
            </a:r>
            <a:r>
              <a:rPr lang="ko-KR" altLang="en-US" dirty="0" err="1"/>
              <a:t>딕셔너리는</a:t>
            </a:r>
            <a:r>
              <a:rPr lang="ko-KR" altLang="en-US" dirty="0"/>
              <a:t> 인덱스를 이용해 </a:t>
            </a:r>
            <a:r>
              <a:rPr lang="ko-KR" altLang="en-US" dirty="0" err="1"/>
              <a:t>슬라이싱을</a:t>
            </a:r>
            <a:r>
              <a:rPr lang="ko-KR" altLang="en-US" dirty="0"/>
              <a:t> 할 수 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56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24330-1479-BD7A-6F1A-7596AA9C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실행결과를 참고하여 빈칸에 이중 </a:t>
            </a:r>
            <a:r>
              <a:rPr lang="en-US" altLang="ko-KR" dirty="0"/>
              <a:t>for</a:t>
            </a:r>
            <a:r>
              <a:rPr lang="ko-KR" altLang="en-US" dirty="0"/>
              <a:t>문을 사용하는 명령어를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642C766-F6F4-8B0F-A97E-883C1A532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2190" y="1825625"/>
            <a:ext cx="5147619" cy="4351338"/>
          </a:xfrm>
        </p:spPr>
      </p:pic>
    </p:spTree>
    <p:extLst>
      <p:ext uri="{BB962C8B-B14F-4D97-AF65-F5344CB8AC3E}">
        <p14:creationId xmlns:p14="http://schemas.microsoft.com/office/powerpoint/2010/main" val="2356040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0E808-FD8D-1372-2D93-4E1BFB6E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06. </a:t>
            </a:r>
            <a:r>
              <a:rPr lang="ko-KR" altLang="en-US" dirty="0"/>
              <a:t>실행 결과를 참고하여 매개변수에 대한 평균을 구한 뒤 출력하는 </a:t>
            </a:r>
            <a:r>
              <a:rPr lang="en-US" altLang="ko-KR" dirty="0"/>
              <a:t>avg() </a:t>
            </a:r>
            <a:r>
              <a:rPr lang="ko-KR" altLang="en-US" dirty="0"/>
              <a:t>함수를 파이썬 코드 편집기를 사용하여 작성하십시오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BBB8572-3B5F-6F4F-7F7F-50D060B51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4016" y="1825625"/>
            <a:ext cx="7843967" cy="4351338"/>
          </a:xfrm>
        </p:spPr>
      </p:pic>
    </p:spTree>
    <p:extLst>
      <p:ext uri="{BB962C8B-B14F-4D97-AF65-F5344CB8AC3E}">
        <p14:creationId xmlns:p14="http://schemas.microsoft.com/office/powerpoint/2010/main" val="283212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9FB35-10F1-4501-DDD0-30A0CD73B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07. </a:t>
            </a:r>
            <a:r>
              <a:rPr lang="ko-KR" altLang="en-US" dirty="0"/>
              <a:t>다음 데이터 테이블을 </a:t>
            </a:r>
            <a:r>
              <a:rPr lang="en-US" altLang="ko-KR" dirty="0"/>
              <a:t>pandas</a:t>
            </a:r>
            <a:r>
              <a:rPr lang="ko-KR" altLang="en-US" dirty="0"/>
              <a:t>의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자료형으로 저장한 뒤 </a:t>
            </a:r>
            <a:r>
              <a:rPr lang="en-US" altLang="ko-KR" dirty="0"/>
              <a:t>CSV </a:t>
            </a:r>
            <a:r>
              <a:rPr lang="ko-KR" altLang="en-US" dirty="0"/>
              <a:t>파일에 </a:t>
            </a:r>
            <a:r>
              <a:rPr lang="ko-KR" altLang="en-US" dirty="0" err="1"/>
              <a:t>저장하시오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7077F24-F6EB-6D81-DDB4-44E5A4802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5596" y="1825625"/>
            <a:ext cx="6860808" cy="4351338"/>
          </a:xfrm>
        </p:spPr>
      </p:pic>
    </p:spTree>
    <p:extLst>
      <p:ext uri="{BB962C8B-B14F-4D97-AF65-F5344CB8AC3E}">
        <p14:creationId xmlns:p14="http://schemas.microsoft.com/office/powerpoint/2010/main" val="2590935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856DA-F70E-DAA6-E4E4-BDDE1A61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08. 07</a:t>
            </a:r>
            <a:r>
              <a:rPr lang="ko-KR" altLang="en-US" dirty="0"/>
              <a:t>번의 데이터를 이용해 연도별 </a:t>
            </a:r>
            <a:r>
              <a:rPr lang="ko-KR" altLang="en-US" dirty="0" err="1"/>
              <a:t>라인플롯</a:t>
            </a:r>
            <a:r>
              <a:rPr lang="ko-KR" altLang="en-US" dirty="0"/>
              <a:t> 차트를 </a:t>
            </a:r>
            <a:r>
              <a:rPr lang="ko-KR" altLang="en-US" dirty="0" err="1"/>
              <a:t>그리시오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6303CB1-1FE7-5DAD-A021-7E4E7F947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1123" y="1825625"/>
            <a:ext cx="5889754" cy="4351338"/>
          </a:xfrm>
        </p:spPr>
      </p:pic>
    </p:spTree>
    <p:extLst>
      <p:ext uri="{BB962C8B-B14F-4D97-AF65-F5344CB8AC3E}">
        <p14:creationId xmlns:p14="http://schemas.microsoft.com/office/powerpoint/2010/main" val="121243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FFFFFF"/>
      </a:dk1>
      <a:lt1>
        <a:sysClr val="window" lastClr="202020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253</Words>
  <Application>Microsoft Office PowerPoint</Application>
  <PresentationFormat>와이드스크린</PresentationFormat>
  <Paragraphs>18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테마</vt:lpstr>
      <vt:lpstr>빅데이터분석개론 파이썬 연습문제</vt:lpstr>
      <vt:lpstr>01. 실행 결과를 참고하여 파이썬 코드의 빈칸을 채우시오.</vt:lpstr>
      <vt:lpstr>02. 파이썬 코드의 실행 결과인 a를 예측하시오.</vt:lpstr>
      <vt:lpstr>03. 실행결과를 참고하여 빈칸에 딕셔너리 객체를 선언하는 명령어를 작성하시오.</vt:lpstr>
      <vt:lpstr>04. 다음 중에서 틀린 내용은?</vt:lpstr>
      <vt:lpstr>05. 실행결과를 참고하여 빈칸에 이중 for문을 사용하는 명령어를 작성하시오.</vt:lpstr>
      <vt:lpstr>06. 실행 결과를 참고하여 매개변수에 대한 평균을 구한 뒤 출력하는 avg() 함수를 파이썬 코드 편집기를 사용하여 작성하십시오.</vt:lpstr>
      <vt:lpstr>07. 다음 데이터 테이블을 pandas의 DataFrame 자료형으로 저장한 뒤 CSV 파일에 저장하시오.</vt:lpstr>
      <vt:lpstr>08. 07번의 데이터를 이용해 연도별 라인플롯 차트를 그리시오.</vt:lpstr>
      <vt:lpstr>09. 한식 식당에서는 메인 메뉴와 토핑을 1개씩 선택할 수 있다. 주문할 수 있는 모든 메뉴를 출력하는 set_menu 함수를 완성하시오. 단, '냉면'에는 '치즈' 토핑을 선택할 수 없다.</vt:lpstr>
      <vt:lpstr>10. 한빛 가구점에서는 책상이 하루에 1개씩 판매된다. 현재 N개의 책상을 가지고 있고, M일에 한 번씩 도매점으로부터 책상이 1개씩 입고된다. 책상의 재고가 0이 될 때까지 며칠이 걸리는지를 계산하여 반환하는 solution 함수를 작성하시오. 단, 책상의 재고가 0이 되는 날이 도매점으로부터 입고되는 날이면 재고가 다시 1개 늘어나므로 결국 그날은 재고가 1인 날이 된다.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추 민기</dc:creator>
  <cp:lastModifiedBy>추 민기</cp:lastModifiedBy>
  <cp:revision>1</cp:revision>
  <dcterms:created xsi:type="dcterms:W3CDTF">2025-04-09T04:17:34Z</dcterms:created>
  <dcterms:modified xsi:type="dcterms:W3CDTF">2025-04-09T05:07:04Z</dcterms:modified>
</cp:coreProperties>
</file>