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C301-0A31-4CC5-8EEB-FC2A955FA9B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CC51-17BC-4C13-BEB9-8D5FEF34C82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7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C301-0A31-4CC5-8EEB-FC2A955FA9B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CC51-17BC-4C13-BEB9-8D5FEF34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7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C301-0A31-4CC5-8EEB-FC2A955FA9B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CC51-17BC-4C13-BEB9-8D5FEF34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44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C301-0A31-4CC5-8EEB-FC2A955FA9B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CC51-17BC-4C13-BEB9-8D5FEF34C82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8157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C301-0A31-4CC5-8EEB-FC2A955FA9B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CC51-17BC-4C13-BEB9-8D5FEF34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47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C301-0A31-4CC5-8EEB-FC2A955FA9B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CC51-17BC-4C13-BEB9-8D5FEF34C82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294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C301-0A31-4CC5-8EEB-FC2A955FA9B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CC51-17BC-4C13-BEB9-8D5FEF34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91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C301-0A31-4CC5-8EEB-FC2A955FA9B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CC51-17BC-4C13-BEB9-8D5FEF34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34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C301-0A31-4CC5-8EEB-FC2A955FA9B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CC51-17BC-4C13-BEB9-8D5FEF34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C301-0A31-4CC5-8EEB-FC2A955FA9B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CC51-17BC-4C13-BEB9-8D5FEF34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9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C301-0A31-4CC5-8EEB-FC2A955FA9B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CC51-17BC-4C13-BEB9-8D5FEF34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2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C301-0A31-4CC5-8EEB-FC2A955FA9B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CC51-17BC-4C13-BEB9-8D5FEF34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C301-0A31-4CC5-8EEB-FC2A955FA9B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CC51-17BC-4C13-BEB9-8D5FEF34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9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C301-0A31-4CC5-8EEB-FC2A955FA9B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CC51-17BC-4C13-BEB9-8D5FEF34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8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C301-0A31-4CC5-8EEB-FC2A955FA9B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CC51-17BC-4C13-BEB9-8D5FEF34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7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C301-0A31-4CC5-8EEB-FC2A955FA9B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CC51-17BC-4C13-BEB9-8D5FEF34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4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C301-0A31-4CC5-8EEB-FC2A955FA9B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CC51-17BC-4C13-BEB9-8D5FEF34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2FC301-0A31-4CC5-8EEB-FC2A955FA9B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66FCC51-17BC-4C13-BEB9-8D5FEF34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48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264" y="304800"/>
            <a:ext cx="1150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vi-V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Bản Thân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868" y="1295400"/>
            <a:ext cx="11582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 Và Tên</a:t>
            </a:r>
            <a:r>
              <a:rPr lang="vi-V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Chu Minh Thành</a:t>
            </a:r>
          </a:p>
          <a:p>
            <a:pPr marL="285750" indent="-285750">
              <a:buFontTx/>
              <a:buChar char="-"/>
            </a:pPr>
            <a:endParaRPr lang="vi-V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vi-V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vi-VN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Học Viện Công Nghệ Bưu Chính Viễn Thông</a:t>
            </a:r>
          </a:p>
          <a:p>
            <a:pPr marL="285750" indent="-285750">
              <a:buFontTx/>
              <a:buChar char="-"/>
            </a:pPr>
            <a:endParaRPr lang="vi-V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vi-V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vi-VN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vi-V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D18</a:t>
            </a:r>
            <a:r>
              <a:rPr lang="vi-V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Ngành: Công Nghệ Thông Tin – Chuyên Ngành: Hệ Thống Thông Tin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01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3900" y="457200"/>
            <a:ext cx="1074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Ý tưởng game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295400"/>
            <a:ext cx="11582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 cảm hứng từ tựa game đua xe né tránh – Broom và tựa game cổ điển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33600"/>
            <a:ext cx="4038601" cy="445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24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1268" y="503842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Công cụ để phát triển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226" y="1600200"/>
            <a:ext cx="1173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2019</a:t>
            </a:r>
          </a:p>
          <a:p>
            <a:pPr marL="285750" indent="-285750">
              <a:buFontTx/>
              <a:buChar char="-"/>
            </a:pPr>
            <a:endParaRPr lang="vi-V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vi-V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vi-V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vi-V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có sẵn của gameloft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07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385" y="134034"/>
            <a:ext cx="1074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Giao diện game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8" y="718809"/>
            <a:ext cx="4937185" cy="5918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97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0" y="737175"/>
            <a:ext cx="4965700" cy="5931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152400"/>
            <a:ext cx="1082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Giao diện khi vào chơi game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27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"/>
            <a:ext cx="1165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Giao diện khi thua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14400"/>
            <a:ext cx="5360988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65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1135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VII. Khó Khăn gặp phải khi làm game 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295400"/>
            <a:ext cx="11430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 biết cách xử lý animation</a:t>
            </a:r>
          </a:p>
          <a:p>
            <a:pPr marL="285750" indent="-285750">
              <a:buFontTx/>
              <a:buChar char="-"/>
            </a:pPr>
            <a:endParaRPr lang="vi-V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vi-V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 lý va chạm của em là cử lý hình chữ nhật với hình chữ nhật , do chưa chỉnh kĩ nên hit box còn hơi to so với hình ảnh hiển thị</a:t>
            </a:r>
          </a:p>
          <a:p>
            <a:pPr marL="285750" indent="-285750">
              <a:buFontTx/>
              <a:buChar char="-"/>
            </a:pPr>
            <a:endParaRPr lang="vi-VN" dirty="0" smtClean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6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1082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VIII. Mong muốn phát triển tương lai 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371600"/>
            <a:ext cx="11125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thể tạo thêm nhiều map chơi cho người chơi cảm thấy hấp dẫn hơn</a:t>
            </a:r>
          </a:p>
          <a:p>
            <a:pPr marL="285750" indent="-285750">
              <a:buFontTx/>
              <a:buChar char="-"/>
            </a:pPr>
            <a:endParaRPr lang="vi-V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vi-V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 cho chiếc xe có thể di chuyển lên xuống hay thậm chí nhảy lên chứ không đơn thuần là sang trái hoặc sang phải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9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6340" y="2971800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Anh Chị và các bạn đã chú ý lắng nghe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2442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15CF39C3-C8C3-4F9E-AE43-818046B5D016}" vid="{5864A9EC-0D74-49B3-B304-6070724B3DF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75</TotalTime>
  <Words>203</Words>
  <Application>Microsoft Office PowerPoint</Application>
  <PresentationFormat>Custom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2022-05-11T09:48:31Z</dcterms:created>
  <dcterms:modified xsi:type="dcterms:W3CDTF">2022-07-30T16:15:36Z</dcterms:modified>
</cp:coreProperties>
</file>