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0631-3D31-447B-AAC0-15E868852D0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B4D8-BF1F-4F90-9180-9C5A50D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os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Times New Roman"/>
                <a:cs typeface="Calibri"/>
              </a:rPr>
              <a:t>Should cities offer free public Wi-Fi?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Times New Roman"/>
                <a:cs typeface="Times New Roman"/>
              </a:rPr>
              <a:t/>
            </a:r>
            <a:br>
              <a:rPr lang="en-US" b="1" i="1" dirty="0" smtClean="0">
                <a:solidFill>
                  <a:schemeClr val="accent6">
                    <a:lumMod val="50000"/>
                  </a:schemeClr>
                </a:solidFill>
                <a:ea typeface="Times New Roman"/>
                <a:cs typeface="Times New Roman"/>
              </a:rPr>
            </a:b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chaithin\Desktop\posters img\imag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5105400"/>
            <a:ext cx="2190750" cy="1371600"/>
          </a:xfrm>
          <a:prstGeom prst="rect">
            <a:avLst/>
          </a:prstGeom>
          <a:noFill/>
        </p:spPr>
      </p:pic>
      <p:pic>
        <p:nvPicPr>
          <p:cNvPr id="1027" name="Picture 3" descr="C:\Users\chaithin\Desktop\posters img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6357937"/>
            <a:ext cx="1676400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2000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/>
                </a:solidFill>
                <a:ea typeface="Times New Roman"/>
                <a:cs typeface="Calibri"/>
              </a:rPr>
              <a:t>Is mobile banking more secure than online banking??</a:t>
            </a:r>
            <a:r>
              <a:rPr lang="en-US" b="1" i="1" dirty="0">
                <a:ea typeface="Times New Roman"/>
                <a:cs typeface="Times New Roman"/>
              </a:rPr>
              <a:t/>
            </a:r>
            <a:br>
              <a:rPr lang="en-US" b="1" i="1" dirty="0">
                <a:ea typeface="Times New Roman"/>
                <a:cs typeface="Times New Roman"/>
              </a:rPr>
            </a:br>
            <a:endParaRPr lang="en-US" b="1" i="1" dirty="0"/>
          </a:p>
        </p:txBody>
      </p:sp>
      <p:pic>
        <p:nvPicPr>
          <p:cNvPr id="2050" name="Picture 2" descr="C:\Users\chaithin\Desktop\posters img\imag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3962400"/>
            <a:ext cx="2190750" cy="1847850"/>
          </a:xfrm>
          <a:prstGeom prst="rect">
            <a:avLst/>
          </a:prstGeom>
          <a:noFill/>
        </p:spPr>
      </p:pic>
      <p:pic>
        <p:nvPicPr>
          <p:cNvPr id="2051" name="Picture 3" descr="C:\Users\chaithin\Desktop\posters img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715000"/>
            <a:ext cx="1981200" cy="1143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8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8534400" cy="2362200"/>
          </a:xfrm>
        </p:spPr>
        <p:txBody>
          <a:bodyPr>
            <a:normAutofit/>
          </a:bodyPr>
          <a:lstStyle/>
          <a:p>
            <a:pPr marL="0" marR="0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Google's self driving cars in city streets: Are driverless cars a danger to people on the street?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/>
            </a:r>
            <a:b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for or against?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/>
            </a:r>
            <a:b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endParaRPr lang="en-US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C:\Users\chaithin\Desktop\posters img\imag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0"/>
            <a:ext cx="2190750" cy="1847850"/>
          </a:xfrm>
          <a:prstGeom prst="rect">
            <a:avLst/>
          </a:prstGeom>
          <a:noFill/>
        </p:spPr>
      </p:pic>
      <p:pic>
        <p:nvPicPr>
          <p:cNvPr id="3076" name="Picture 4" descr="C:\Users\chaithin\Desktop\posters img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752600"/>
            <a:ext cx="1905000" cy="838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Do you believe we will see human-like artificial intelligence created within our lifetime?</a:t>
            </a:r>
            <a:r>
              <a:rPr lang="en-US" dirty="0">
                <a:ea typeface="Times New Roman"/>
                <a:cs typeface="Times New Roman"/>
              </a:rPr>
              <a:t/>
            </a:r>
            <a:br>
              <a:rPr lang="en-US" dirty="0">
                <a:ea typeface="Times New Roman"/>
                <a:cs typeface="Times New Roman"/>
              </a:rPr>
            </a:br>
            <a:endParaRPr lang="en-US" dirty="0"/>
          </a:p>
        </p:txBody>
      </p:sp>
      <p:pic>
        <p:nvPicPr>
          <p:cNvPr id="4" name="Picture 4" descr="C:\Users\chaithin\Desktop\posters 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676400"/>
            <a:ext cx="1905000" cy="838200"/>
          </a:xfrm>
          <a:prstGeom prst="rect">
            <a:avLst/>
          </a:prstGeom>
          <a:noFill/>
        </p:spPr>
      </p:pic>
      <p:pic>
        <p:nvPicPr>
          <p:cNvPr id="5" name="Picture 3" descr="C:\Users\chaithin\Desktop\posters img\image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0"/>
            <a:ext cx="2190750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If You Were On Your Deathbed And It Was Possible To Download Your Mind Into A Virtual World Would You Do It?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/>
            </a:r>
            <a:br>
              <a:rPr lang="en-US" b="1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endParaRPr lang="en-US" b="1" i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:\Users\chaithin\Desktop\posters img\imag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04800"/>
            <a:ext cx="2190750" cy="1847850"/>
          </a:xfrm>
          <a:prstGeom prst="rect">
            <a:avLst/>
          </a:prstGeom>
          <a:noFill/>
        </p:spPr>
      </p:pic>
      <p:pic>
        <p:nvPicPr>
          <p:cNvPr id="5" name="Picture 4" descr="C:\Users\chaithin\Desktop\posters img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057400"/>
            <a:ext cx="1905000" cy="838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 descr="C:\Users\chaithin\Desktop\posters 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248400"/>
            <a:ext cx="1761067" cy="609600"/>
          </a:xfrm>
          <a:prstGeom prst="rect">
            <a:avLst/>
          </a:prstGeom>
          <a:noFill/>
        </p:spPr>
      </p:pic>
      <p:pic>
        <p:nvPicPr>
          <p:cNvPr id="4" name="Picture 3" descr="C:\Users\chaithin\Desktop\posters img\image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876800"/>
            <a:ext cx="1828800" cy="13906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3200400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Should cyber warfare hits against major companies be considered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crioffenses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Calibri"/>
              </a:rPr>
              <a:t>?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/>
            </a:r>
            <a:b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:\Users\chaithin\Desktop\posters 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286500"/>
            <a:ext cx="990600" cy="571500"/>
          </a:xfrm>
          <a:prstGeom prst="rect">
            <a:avLst/>
          </a:prstGeom>
          <a:noFill/>
        </p:spPr>
      </p:pic>
      <p:pic>
        <p:nvPicPr>
          <p:cNvPr id="5" name="Picture 4" descr="C:\Users\chaithin\Desktop\posters img\image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5181600"/>
            <a:ext cx="1276350" cy="107657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  <p:sndAc>
      <p:stSnd>
        <p:snd r:embed="rId2" name="type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83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Should cities offer free public Wi-Fi? </vt:lpstr>
      <vt:lpstr>Is mobile banking more secure than online banking?? </vt:lpstr>
      <vt:lpstr>Google's self driving cars in city streets: Are driverless cars a danger to people on the street? for or against? </vt:lpstr>
      <vt:lpstr>Do you believe we will see human-like artificial intelligence created within our lifetime? </vt:lpstr>
      <vt:lpstr>If You Were On Your Deathbed And It Was Possible To Download Your Mind Into A Virtual World Would You Do It? </vt:lpstr>
      <vt:lpstr>Slide 7</vt:lpstr>
      <vt:lpstr>Should cyber warfare hits against major companies be considered crioffenses?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chaithin</dc:creator>
  <cp:lastModifiedBy>chaithin</cp:lastModifiedBy>
  <cp:revision>12</cp:revision>
  <dcterms:created xsi:type="dcterms:W3CDTF">2015-02-19T16:49:27Z</dcterms:created>
  <dcterms:modified xsi:type="dcterms:W3CDTF">2015-02-20T07:21:41Z</dcterms:modified>
</cp:coreProperties>
</file>