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ามเหลี่ยมหน้าจั่ว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ชื่อเรื่อง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ชื่อเรื่องรอง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28" name="ตัวยึดวันที่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F5F293D-20BF-487A-BFA7-792ABC73B8A5}" type="datetimeFigureOut">
              <a:rPr lang="th-TH" smtClean="0"/>
              <a:pPr/>
              <a:t>13/02/66</a:t>
            </a:fld>
            <a:endParaRPr lang="th-TH"/>
          </a:p>
        </p:txBody>
      </p:sp>
      <p:sp>
        <p:nvSpPr>
          <p:cNvPr id="17" name="ตัวยึดท้ายกระดาษ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th-TH"/>
          </a:p>
        </p:txBody>
      </p:sp>
      <p:sp>
        <p:nvSpPr>
          <p:cNvPr id="29" name="ตัวยึดหมายเลขภาพนิ่ง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13/02/66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13/02/66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F5F293D-20BF-487A-BFA7-792ABC73B8A5}" type="datetimeFigureOut">
              <a:rPr lang="th-TH" smtClean="0"/>
              <a:pPr/>
              <a:t>13/02/66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สามเหลี่ยมมุมฉาก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สามเหลี่ยมหน้าจั่ว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F5F293D-20BF-487A-BFA7-792ABC73B8A5}" type="datetimeFigureOut">
              <a:rPr lang="th-TH" smtClean="0"/>
              <a:pPr/>
              <a:t>13/02/66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  <p:cxnSp>
        <p:nvCxnSpPr>
          <p:cNvPr id="11" name="ตัวเชื่อมต่อตรง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ตัวเชื่อมต่อตรง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F5F293D-20BF-487A-BFA7-792ABC73B8A5}" type="datetimeFigureOut">
              <a:rPr lang="th-TH" smtClean="0"/>
              <a:pPr/>
              <a:t>13/02/66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การเปรียบเทียบ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เนื้อหา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F5F293D-20BF-487A-BFA7-792ABC73B8A5}" type="datetimeFigureOut">
              <a:rPr lang="th-TH" smtClean="0"/>
              <a:pPr/>
              <a:t>13/02/66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13/02/66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F5F293D-20BF-487A-BFA7-792ABC73B8A5}" type="datetimeFigureOut">
              <a:rPr lang="th-TH" smtClean="0"/>
              <a:pPr/>
              <a:t>13/02/66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F5F293D-20BF-487A-BFA7-792ABC73B8A5}" type="datetimeFigureOut">
              <a:rPr lang="th-TH" smtClean="0"/>
              <a:pPr/>
              <a:t>13/02/66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F5F293D-20BF-487A-BFA7-792ABC73B8A5}" type="datetimeFigureOut">
              <a:rPr lang="th-TH" smtClean="0"/>
              <a:pPr/>
              <a:t>13/02/66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สามเหลี่ยมมุมฉาก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ตัวเชื่อมต่อตรง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ตัวเชื่อมต่อตรง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ตัวยึดชื่อเรื่อง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3" name="ตัวยึดข้อความ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14" name="ตัวยึดวันที่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F5F293D-20BF-487A-BFA7-792ABC73B8A5}" type="datetimeFigureOut">
              <a:rPr lang="th-TH" smtClean="0"/>
              <a:pPr/>
              <a:t>13/02/66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ตัวยึดหมายเลขภาพนิ่ง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 (Account)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ตรวจสอบยอดเงินยืม-ทอนและคูปอง</a:t>
            </a:r>
            <a:endParaRPr lang="en-US" dirty="0"/>
          </a:p>
        </p:txBody>
      </p:sp>
      <p:pic>
        <p:nvPicPr>
          <p:cNvPr id="5" name="ตัวยึดเนื้อหา 4" descr="account_0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56771" y="1882775"/>
            <a:ext cx="6830458" cy="4572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คำร้องขอแลก/ยืม เงินยืม-ทอน</a:t>
            </a:r>
            <a:endParaRPr lang="en-US" dirty="0"/>
          </a:p>
        </p:txBody>
      </p:sp>
      <p:pic>
        <p:nvPicPr>
          <p:cNvPr id="4" name="ตัวยึดเนื้อหา 3" descr="account_0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56771" y="1882775"/>
            <a:ext cx="6830458" cy="4572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ประวัติคำร้องของแลก/ยืมเงินทอน</a:t>
            </a:r>
            <a:endParaRPr lang="en-US" dirty="0"/>
          </a:p>
        </p:txBody>
      </p:sp>
      <p:pic>
        <p:nvPicPr>
          <p:cNvPr id="4" name="ตัวยึดเนื้อหา 3" descr="account_0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56771" y="1882775"/>
            <a:ext cx="6830458" cy="4572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ประวัติการขายคูปอง</a:t>
            </a:r>
            <a:endParaRPr lang="en-US" dirty="0"/>
          </a:p>
        </p:txBody>
      </p:sp>
      <p:pic>
        <p:nvPicPr>
          <p:cNvPr id="4" name="ตัวยึดเนื้อหา 3" descr="account_0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80260" y="2648585"/>
            <a:ext cx="4983480" cy="304038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วงเงินด่าน</a:t>
            </a:r>
            <a:endParaRPr lang="en-US" dirty="0"/>
          </a:p>
        </p:txBody>
      </p:sp>
      <p:pic>
        <p:nvPicPr>
          <p:cNvPr id="4" name="ตัวยึดเนื้อหา 3" descr="account_0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56771" y="1882775"/>
            <a:ext cx="6830458" cy="45720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ส่งข้อมูลไป </a:t>
            </a:r>
            <a:r>
              <a:rPr lang="en-US" dirty="0" smtClean="0"/>
              <a:t>SAP</a:t>
            </a:r>
            <a:endParaRPr lang="en-US" dirty="0"/>
          </a:p>
        </p:txBody>
      </p:sp>
      <p:pic>
        <p:nvPicPr>
          <p:cNvPr id="4" name="ตัวยึดเนื้อหา 3" descr="account_0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56771" y="1882775"/>
            <a:ext cx="6830458" cy="4572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ขอคูปอง</a:t>
            </a:r>
            <a:endParaRPr lang="en-US" dirty="0"/>
          </a:p>
        </p:txBody>
      </p:sp>
      <p:pic>
        <p:nvPicPr>
          <p:cNvPr id="4" name="ตัวยึดเนื้อหา 3" descr="account_0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57105" y="1882775"/>
            <a:ext cx="1429789" cy="45720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ชีวิตชีวา">
  <a:themeElements>
    <a:clrScheme name="ชีวิตชีวา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ชีวิตชีวา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ชีวิตชีวา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0</TotalTime>
  <Words>42</Words>
  <Application>Microsoft Office PowerPoint</Application>
  <PresentationFormat>นำเสนอทางหน้าจอ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8</vt:i4>
      </vt:variant>
    </vt:vector>
  </HeadingPairs>
  <TitlesOfParts>
    <vt:vector size="9" baseType="lpstr">
      <vt:lpstr>ชีวิตชีวา</vt:lpstr>
      <vt:lpstr>TA (Account)</vt:lpstr>
      <vt:lpstr>ตรวจสอบยอดเงินยืม-ทอนและคูปอง</vt:lpstr>
      <vt:lpstr>คำร้องขอแลก/ยืม เงินยืม-ทอน</vt:lpstr>
      <vt:lpstr>ประวัติคำร้องของแลก/ยืมเงินทอน</vt:lpstr>
      <vt:lpstr>ประวัติการขายคูปอง</vt:lpstr>
      <vt:lpstr>วงเงินด่าน</vt:lpstr>
      <vt:lpstr>ส่งข้อมูลไป SAP</vt:lpstr>
      <vt:lpstr>ขอคูปอง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 (Account)</dc:title>
  <dc:creator>Chumpon Asaneerat</dc:creator>
  <cp:lastModifiedBy>Chumpon Asaneerat</cp:lastModifiedBy>
  <cp:revision>1</cp:revision>
  <dcterms:created xsi:type="dcterms:W3CDTF">2023-02-10T20:54:44Z</dcterms:created>
  <dcterms:modified xsi:type="dcterms:W3CDTF">2023-02-13T06:26:27Z</dcterms:modified>
</cp:coreProperties>
</file>