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ตัดและมนมุมสี่เหลี่ยมหนึ่งมุม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สามเหลี่ยมมุมฉาก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10" name="รูปแบบอิสระ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รูปแบบอิสระ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รูปแบบอิสระ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pPr/>
              <a:t>13/02/66</a:t>
            </a:fld>
            <a:endParaRPr lang="th-TH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pPr/>
              <a:t>‹#›</a:t>
            </a:fld>
            <a:endParaRPr lang="th-TH"/>
          </a:p>
        </p:txBody>
      </p:sp>
      <p:grpSp>
        <p:nvGrpSpPr>
          <p:cNvPr id="2" name="กลุ่ม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รูปแบบอิสระ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รูปแบบอิสระ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 (Plaza)</a:t>
            </a: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รายงานสรุปการยืมเงินทอน</a:t>
            </a:r>
            <a:endParaRPr lang="en-US" dirty="0"/>
          </a:p>
        </p:txBody>
      </p:sp>
      <p:pic>
        <p:nvPicPr>
          <p:cNvPr id="4" name="ตัวยึดเนื้อหา 3" descr="ta_plaza_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85060" y="1977231"/>
            <a:ext cx="4373880" cy="4305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แลกเงินหมุนเวียนภายในด่าน</a:t>
            </a:r>
            <a:endParaRPr lang="en-US" dirty="0"/>
          </a:p>
        </p:txBody>
      </p:sp>
      <p:pic>
        <p:nvPicPr>
          <p:cNvPr id="4" name="ตัวยึดเนื้อหา 3" descr="ta_plaza_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ยืม/แลกเงินยืมทอนฝ่ายบัญชี</a:t>
            </a:r>
            <a:endParaRPr lang="en-US" dirty="0"/>
          </a:p>
        </p:txBody>
      </p:sp>
      <p:pic>
        <p:nvPicPr>
          <p:cNvPr id="4" name="ตัวยึดเนื้อหา 3" descr="ta_plaza_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คืนเงินยืมทอนฝ่ายบัญชี</a:t>
            </a:r>
            <a:endParaRPr lang="en-US" dirty="0"/>
          </a:p>
        </p:txBody>
      </p:sp>
      <p:pic>
        <p:nvPicPr>
          <p:cNvPr id="4" name="ตัวยึดเนื้อหา 3" descr="ta_plaza_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เงินยืมทอน</a:t>
            </a:r>
            <a:endParaRPr lang="en-US" dirty="0"/>
          </a:p>
        </p:txBody>
      </p:sp>
      <p:pic>
        <p:nvPicPr>
          <p:cNvPr id="4" name="ตัวยึดเนื้อหา 3" descr="ta_plaza_0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รับคูปอง</a:t>
            </a:r>
            <a:endParaRPr lang="en-US" dirty="0"/>
          </a:p>
        </p:txBody>
      </p:sp>
      <p:pic>
        <p:nvPicPr>
          <p:cNvPr id="4" name="ตัวยึดเนื้อหา 3" descr="ta_plaza_0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28694" y="1935163"/>
            <a:ext cx="6686612" cy="438943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คืนคูปอง</a:t>
            </a:r>
            <a:endParaRPr lang="en-US" dirty="0"/>
          </a:p>
        </p:txBody>
      </p:sp>
      <p:pic>
        <p:nvPicPr>
          <p:cNvPr id="4" name="ตัวยึดเนื้อหา 3" descr="ta_plaza_0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ประวัติแลกเงินยืมทอน</a:t>
            </a:r>
            <a:endParaRPr lang="en-US" dirty="0"/>
          </a:p>
        </p:txBody>
      </p:sp>
      <p:pic>
        <p:nvPicPr>
          <p:cNvPr id="4" name="ตัวยึดเนื้อหา 3" descr="ta_plaza_0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942941"/>
            <a:ext cx="4419600" cy="43738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แก้ไขข้อมูลขายคูปอง</a:t>
            </a:r>
            <a:endParaRPr lang="en-US" dirty="0"/>
          </a:p>
        </p:txBody>
      </p:sp>
      <p:pic>
        <p:nvPicPr>
          <p:cNvPr id="4" name="ตัวยึดเนื้อหา 3" descr="ta_plaza_0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เช็คยอดด่าน</a:t>
            </a:r>
            <a:endParaRPr lang="en-US" dirty="0"/>
          </a:p>
        </p:txBody>
      </p:sp>
      <p:pic>
        <p:nvPicPr>
          <p:cNvPr id="4" name="ตัวยึดเนื้อหา 3" descr="ta_plaza_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6178" y="1935163"/>
            <a:ext cx="4431643" cy="4389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หัวหน้าขายคูปอง</a:t>
            </a:r>
            <a:endParaRPr lang="en-US" dirty="0"/>
          </a:p>
        </p:txBody>
      </p:sp>
      <p:pic>
        <p:nvPicPr>
          <p:cNvPr id="4" name="ตัวยึดเนื้อหา 3" descr="ta_plaza_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3143" y="1935163"/>
            <a:ext cx="6557713" cy="4389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ประวัติการขายคูปอง</a:t>
            </a:r>
            <a:endParaRPr lang="en-US" dirty="0"/>
          </a:p>
        </p:txBody>
      </p:sp>
      <p:pic>
        <p:nvPicPr>
          <p:cNvPr id="4" name="ตัวยึดเนื้อหา 3" descr="ta_plaza_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80260" y="2152491"/>
            <a:ext cx="4983480" cy="395478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ไหลเวียน">
  <a:themeElements>
    <a:clrScheme name="ไหลเวียน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ไหลเวียน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ไหลเวียน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55</Words>
  <Application>Microsoft Office PowerPoint</Application>
  <PresentationFormat>นำเสนอทางหน้าจอ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13</vt:i4>
      </vt:variant>
    </vt:vector>
  </HeadingPairs>
  <TitlesOfParts>
    <vt:vector size="14" baseType="lpstr">
      <vt:lpstr>ไหลเวียน</vt:lpstr>
      <vt:lpstr>TA (Plaza)</vt:lpstr>
      <vt:lpstr>เงินยืมทอน</vt:lpstr>
      <vt:lpstr>รับคูปอง</vt:lpstr>
      <vt:lpstr>คืนคูปอง</vt:lpstr>
      <vt:lpstr>ประวัติแลกเงินยืมทอน</vt:lpstr>
      <vt:lpstr>แก้ไขข้อมูลขายคูปอง</vt:lpstr>
      <vt:lpstr>เช็คยอดด่าน</vt:lpstr>
      <vt:lpstr>หัวหน้าขายคูปอง</vt:lpstr>
      <vt:lpstr>ประวัติการขายคูปอง</vt:lpstr>
      <vt:lpstr>รายงานสรุปการยืมเงินทอน</vt:lpstr>
      <vt:lpstr>แลกเงินหมุนเวียนภายในด่าน</vt:lpstr>
      <vt:lpstr>ยืม/แลกเงินยืมทอนฝ่ายบัญชี</vt:lpstr>
      <vt:lpstr>คืนเงินยืมทอนฝ่ายบัญชี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 (Plaza)</dc:title>
  <dc:creator>Chumpon Asaneerat</dc:creator>
  <cp:lastModifiedBy>Chumpon Asaneerat</cp:lastModifiedBy>
  <cp:revision>1</cp:revision>
  <dcterms:created xsi:type="dcterms:W3CDTF">2023-02-10T20:55:11Z</dcterms:created>
  <dcterms:modified xsi:type="dcterms:W3CDTF">2023-02-13T06:31:04Z</dcterms:modified>
</cp:coreProperties>
</file>