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ชื่อเรื่อง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2" name="ชื่อเรื่องรอง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20" name="ตัวยึดท้ายกระดา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วงรี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9" name="แผนผังลำดับงาน: กระบวนการ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กลม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โดนัท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ตัวยึดชื่อเรื่อง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ข้อความ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4" name="ตัวยึดวันที่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h-TH"/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TOD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หัวหน้าเปลี่ยนกะ</a:t>
            </a:r>
            <a:endParaRPr lang="en-US" dirty="0"/>
          </a:p>
        </p:txBody>
      </p:sp>
      <p:pic>
        <p:nvPicPr>
          <p:cNvPr id="4" name="ตัวยึดเนื้อหา 3" descr="TOD 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375" y="1866900"/>
            <a:ext cx="7162800" cy="3962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พนักงานเปิดกะ</a:t>
            </a:r>
            <a:endParaRPr lang="en-US" dirty="0"/>
          </a:p>
        </p:txBody>
      </p:sp>
      <p:pic>
        <p:nvPicPr>
          <p:cNvPr id="4" name="ตัวยึดเนื้อหา 3" descr="tod_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375" y="1866900"/>
            <a:ext cx="7162800" cy="3962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การตรวจสอบพนักงานเข้ากะ</a:t>
            </a:r>
            <a:endParaRPr lang="en-US" dirty="0"/>
          </a:p>
        </p:txBody>
      </p:sp>
      <p:pic>
        <p:nvPicPr>
          <p:cNvPr id="4" name="ตัวยึดเนื้อหา 3" descr="tod_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9545" y="1950720"/>
            <a:ext cx="7490460" cy="37947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การตรวจสอบรายการ </a:t>
            </a:r>
            <a:r>
              <a:rPr lang="en-US" dirty="0" smtClean="0"/>
              <a:t>EMV/QR Code</a:t>
            </a:r>
            <a:endParaRPr lang="en-US" dirty="0"/>
          </a:p>
        </p:txBody>
      </p:sp>
      <p:pic>
        <p:nvPicPr>
          <p:cNvPr id="4" name="ตัวยึดเนื้อหา 3" descr="tod_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9075" y="1950720"/>
            <a:ext cx="7391400" cy="379476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การนำส่งรายได้</a:t>
            </a:r>
            <a:endParaRPr lang="en-US" dirty="0"/>
          </a:p>
        </p:txBody>
      </p:sp>
      <p:pic>
        <p:nvPicPr>
          <p:cNvPr id="4" name="ตัวยึดเนื้อหา 3" descr="tod_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8298" y="1447800"/>
            <a:ext cx="7312953" cy="4800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การนำส่งรายได้ย้อนหลัง</a:t>
            </a:r>
            <a:endParaRPr lang="en-US" dirty="0"/>
          </a:p>
        </p:txBody>
      </p:sp>
      <p:pic>
        <p:nvPicPr>
          <p:cNvPr id="4" name="ตัวยึดเนื้อหา 3" descr="tod_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8298" y="1447800"/>
            <a:ext cx="7312953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จุดที่สุด">
  <a:themeElements>
    <a:clrScheme name="จุดที่สุด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จุดที่สุด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จุดที่สุด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24</Words>
  <Application>Microsoft Office PowerPoint</Application>
  <PresentationFormat>นำเสนอทางหน้าจอ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จุดที่สุด</vt:lpstr>
      <vt:lpstr>TOD</vt:lpstr>
      <vt:lpstr>หัวหน้าเปลี่ยนกะ</vt:lpstr>
      <vt:lpstr>พนักงานเปิดกะ</vt:lpstr>
      <vt:lpstr>การตรวจสอบพนักงานเข้ากะ</vt:lpstr>
      <vt:lpstr>การตรวจสอบรายการ EMV/QR Code</vt:lpstr>
      <vt:lpstr>การนำส่งรายได้</vt:lpstr>
      <vt:lpstr>การนำส่งรายได้ย้อนหลัง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</dc:title>
  <dc:creator>Chumpon Asaneerat</dc:creator>
  <cp:lastModifiedBy>Chumpon Asaneerat</cp:lastModifiedBy>
  <cp:revision>1</cp:revision>
  <dcterms:created xsi:type="dcterms:W3CDTF">2023-02-10T20:54:16Z</dcterms:created>
  <dcterms:modified xsi:type="dcterms:W3CDTF">2023-02-13T06:34:32Z</dcterms:modified>
</cp:coreProperties>
</file>