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49331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83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417643" y="1282217"/>
            <a:ext cx="82135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>
                <a:latin typeface="Consolas" panose="020B0609020204030204" pitchFamily="49" charset="0"/>
              </a:rPr>
              <a:t>SET CURRENT_PATCH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>
                <a:latin typeface="Consolas" panose="020B0609020204030204" pitchFamily="49" charset="0"/>
              </a:rPr>
              <a:t>SET CURRENT_NUM_PATCH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WIRELESS_PACKET:WIFI:{mod}:{pdu_length}:{patch_indicator}:{number}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latin typeface="Consolas" panose="020B0609020204030204" pitchFamily="49" charset="0"/>
              </a:rPr>
              <a:t>	WIRELESS_PACKET:WIFI:0:40:12:870</a:t>
            </a:r>
          </a:p>
          <a:p>
            <a:r>
              <a:rPr lang="en-US" sz="1000">
                <a:latin typeface="Consolas" panose="020B0609020204030204" pitchFamily="49" charset="0"/>
              </a:rPr>
              <a:t>	WIRELESS_PACKET:WIFI:0:40:2024_03_21_23_59:870</a:t>
            </a:r>
          </a:p>
          <a:p>
            <a:r>
              <a:rPr lang="en-US" sz="100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9868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588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747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4967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76963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1598</TotalTime>
  <Words>699</Words>
  <Application>Microsoft Office PowerPoint</Application>
  <PresentationFormat>Widescreen</PresentationFormat>
  <Paragraphs>563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38</cp:revision>
  <dcterms:created xsi:type="dcterms:W3CDTF">2024-03-19T17:58:05Z</dcterms:created>
  <dcterms:modified xsi:type="dcterms:W3CDTF">2024-03-20T20:36:58Z</dcterms:modified>
</cp:coreProperties>
</file>